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1"/>
  </p:notesMasterIdLst>
  <p:sldIdLst>
    <p:sldId id="256" r:id="rId2"/>
    <p:sldId id="293" r:id="rId3"/>
    <p:sldId id="296" r:id="rId4"/>
    <p:sldId id="295" r:id="rId5"/>
    <p:sldId id="257" r:id="rId6"/>
    <p:sldId id="294" r:id="rId7"/>
    <p:sldId id="298" r:id="rId8"/>
    <p:sldId id="297" r:id="rId9"/>
    <p:sldId id="299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588F"/>
    <a:srgbClr val="A9D4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D79673-F9C9-4273-8B39-7DE5A604048A}" v="16" dt="2023-10-30T15:10:07.4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3411" autoAdjust="0"/>
  </p:normalViewPr>
  <p:slideViewPr>
    <p:cSldViewPr snapToGrid="0">
      <p:cViewPr varScale="1">
        <p:scale>
          <a:sx n="62" d="100"/>
          <a:sy n="62" d="100"/>
        </p:scale>
        <p:origin x="76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9DEE6-F436-4A25-BB8A-51C86F5722E4}" type="datetimeFigureOut">
              <a:rPr lang="fr-FR" smtClean="0"/>
              <a:t>29/02/2024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75D4D-75D6-47F7-A7A3-83E629EAC8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2911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A7EAEB-3D1E-EEA4-3897-00A54BCCF0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7F3E6B4-FDE5-C483-0FEE-ABD391A117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FF6D4D2-F033-A012-9985-B1DD49D8B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3513-C88B-4806-95EF-0A60BA880FD9}" type="datetime1">
              <a:rPr lang="fr-FR" smtClean="0"/>
              <a:t>29/02/2024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04110BF-1267-EC42-DA02-68AC16B2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Prénom Nom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AA8A089-0417-E907-39F2-A1DA5F134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B774-498A-48AE-8E53-7E5F47457D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906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9C1DE8-8D7E-FE5A-3786-11982A6D7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21BD9FC-607B-4881-37AE-1D5EAA3675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26D8E01-91C9-A4A7-2B0D-12B263FD8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7C90-46DF-4325-9314-82348513DF1A}" type="datetime1">
              <a:rPr lang="fr-FR" smtClean="0"/>
              <a:t>29/02/2024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1956FE9-51BE-3FBF-F59C-3E230DE25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Prénom Nom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3A6EB40-B560-23FD-57ED-37145D38A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B774-498A-48AE-8E53-7E5F47457D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4647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AA44335-6E26-6587-01E8-EEE0206D92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AE1FB90-0621-3825-2BF6-1F8EB2330A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25F1A2D-0A1E-63AB-6751-7370C173C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88DC2-DB18-432A-9442-BDD206D76D36}" type="datetime1">
              <a:rPr lang="fr-FR" smtClean="0"/>
              <a:t>29/02/2024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D7800A4-BC49-0329-B816-16DEF2FE0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Prénom Nom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6E40AF-E947-FCA8-AF1D-5E6134634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B774-498A-48AE-8E53-7E5F47457D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9461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8BD4D2-41D0-B3FB-3913-D0FCF9AA8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CFD9CA3-F9B2-E7BF-18DA-F6978A11DA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58D73B5-79B2-9BEA-7F14-23EB89562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54107-2CFA-4947-AABB-E52B2AA7A083}" type="datetime1">
              <a:rPr lang="fr-FR" smtClean="0"/>
              <a:t>29/02/2024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47EF263-EBEC-E00D-CE40-667609F9A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Prénom Nom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6E19A5-7778-B792-517D-A35F7C1B3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B774-498A-48AE-8E53-7E5F47457D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9265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7E4C69-E029-58DF-53A9-74AFCBFED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7A2BC7D-C5D5-12DF-CBBB-8574804E60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6EF6832-310E-2948-208D-A7F7F0FFD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E04D-B923-4202-9B14-9FC3AD00EDF0}" type="datetime1">
              <a:rPr lang="fr-FR" smtClean="0"/>
              <a:t>29/02/2024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4119EFF-90A0-0922-5930-6148D7701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Prénom Nom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CD5D088-C576-5EFF-AB50-78E80CD6F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B774-498A-48AE-8E53-7E5F47457D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0383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F716FF-5D2B-2F4D-97D4-FEB9D5C14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45AAFBE-6185-3DEC-E601-DC710F0642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9342429-6EC3-2CAD-C471-067F1279B3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EF59E17-BC9A-739A-0561-EA36C0138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F4AA9-8CB3-4CC4-BB36-6E4216FAC06B}" type="datetime1">
              <a:rPr lang="fr-FR" smtClean="0"/>
              <a:t>29/02/2024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B62856E-272B-0790-530E-A02DA6EFD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Prénom Nom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815A628-2A61-82E2-FF89-9AC15CFE8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B774-498A-48AE-8E53-7E5F47457D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1398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601C66-91B6-A870-7F9A-5B8E30E19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E109CB7-209C-8773-381A-B3645B1BAA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E877738-284E-C510-3C6B-A65FB2A425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EBBF00D-6075-86F7-93C3-2ABCBFE346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B9A8EBC-B0CE-FD9C-8D6C-9F974479BD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5660C56-5BFA-EECA-573A-DB2826AD5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5BD45-C2BD-4CF0-87FD-3661C82B3EFB}" type="datetime1">
              <a:rPr lang="fr-FR" smtClean="0"/>
              <a:t>29/02/2024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51A5E66-CC5C-D3F1-4DF3-FFAF5AE10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Prénom Nom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C96C4B2-2F3B-F3EF-E48A-BD8E8C5B5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B774-498A-48AE-8E53-7E5F47457D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3480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CD064D-9D3C-8476-A848-569759282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9915B1B-527F-454C-1D1A-8579AD527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C7254-CE04-47B8-B2BF-F5A788CD3F72}" type="datetime1">
              <a:rPr lang="fr-FR" smtClean="0"/>
              <a:t>29/02/2024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AEC79E7-B378-5620-2676-A6866BA59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Prénom Nom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2855C08-01A4-0490-DCF6-478790D68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B774-498A-48AE-8E53-7E5F47457D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0908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29F5297-358C-8896-1FD9-AB0F935B9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4FA3B-2D1B-4C30-A2A4-CE65E8665B48}" type="datetime1">
              <a:rPr lang="fr-FR" smtClean="0"/>
              <a:t>29/02/2024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D9B0247-833B-1EFD-AD25-85EE40D72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Prénom Nom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C097709-E5BC-3875-0D20-FDC08BED6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B774-498A-48AE-8E53-7E5F47457D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0981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58A2A4-929F-3D4B-CBFC-8385B6AFF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53C91F0-8389-C2DE-06CC-38ED25611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E172B13-D08F-2294-7DC9-FB99EBCE05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CE11928-EE58-4D43-86A2-CEBBA65EF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1D437-FB83-41BE-87D7-4AE1A8D57F29}" type="datetime1">
              <a:rPr lang="fr-FR" smtClean="0"/>
              <a:t>29/02/2024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D7ABB90-C785-EDA7-D7CB-7DF2414E1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Prénom Nom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52AA2B2-10C5-9673-9E3E-79B765E11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B774-498A-48AE-8E53-7E5F47457D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06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2E7F82-54F7-F9B8-3E5A-7AFDFF7B1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C5537AB-6DAE-43D2-5BA1-F0C304773C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5A1749D-9865-3985-3ACA-68254940B7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0904845-1D48-E4DC-88BA-291789AE5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3CB81-8007-4B2D-8BF5-AD896FEE2150}" type="datetime1">
              <a:rPr lang="fr-FR" smtClean="0"/>
              <a:t>29/02/2024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0CDB3C5-73B6-B552-F10C-EE17727A1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Prénom Nom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1E37469-41D1-2F09-DE64-1C6E24AEE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B774-498A-48AE-8E53-7E5F47457D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6297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FE1CDA0-4BF1-9960-973E-10A8AF46F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448F4E7-BA71-84E5-9C3A-EABC59893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CBB4BC0-62EE-DAFD-AFE5-D5798ECD8C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75F48-DD75-4BA4-B781-23EE53A05B4E}" type="datetime1">
              <a:rPr lang="fr-FR" smtClean="0"/>
              <a:t>29/02/2024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76A2A3E-3C9D-5B39-92B3-5C68033D7C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Prénom Nom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83B5E16-7F0E-E6FF-5950-DDF7ECD7A1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FB774-498A-48AE-8E53-7E5F47457D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8607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laperlerh-formation.ocom/" TargetMode="External"/><Relationship Id="rId4" Type="http://schemas.openxmlformats.org/officeDocument/2006/relationships/hyperlink" Target="mailto:clients@laperlerh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EBFE88-5F62-CF15-1439-844D33A255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68539"/>
            <a:ext cx="9144000" cy="941424"/>
          </a:xfrm>
        </p:spPr>
        <p:txBody>
          <a:bodyPr/>
          <a:lstStyle/>
          <a:p>
            <a:r>
              <a:rPr lang="fr-FR" dirty="0"/>
              <a:t>TITRE DE LA FORMATION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8B64CA6-039C-8675-F84C-A33742F174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404883"/>
          </a:xfrm>
        </p:spPr>
        <p:txBody>
          <a:bodyPr>
            <a:normAutofit lnSpcReduction="10000"/>
          </a:bodyPr>
          <a:lstStyle/>
          <a:p>
            <a:r>
              <a:rPr lang="fr-FR" dirty="0"/>
              <a:t>SOUS - TITRE</a:t>
            </a: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FD4CA0F1-42DF-347E-5D61-F15912047FD7}"/>
              </a:ext>
            </a:extLst>
          </p:cNvPr>
          <p:cNvSpPr txBox="1">
            <a:spLocks/>
          </p:cNvSpPr>
          <p:nvPr/>
        </p:nvSpPr>
        <p:spPr>
          <a:xfrm>
            <a:off x="4012486" y="4093859"/>
            <a:ext cx="4167027" cy="40488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… jour(s)</a:t>
            </a:r>
          </a:p>
        </p:txBody>
      </p:sp>
      <p:sp>
        <p:nvSpPr>
          <p:cNvPr id="6" name="Espace réservé de la date 4">
            <a:extLst>
              <a:ext uri="{FF2B5EF4-FFF2-40B4-BE49-F238E27FC236}">
                <a16:creationId xmlns:a16="http://schemas.microsoft.com/office/drawing/2014/main" id="{65489106-4082-D71F-F062-8ABA93CBC1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20400" y="6332447"/>
            <a:ext cx="1154986" cy="365125"/>
          </a:xfrm>
        </p:spPr>
        <p:txBody>
          <a:bodyPr/>
          <a:lstStyle/>
          <a:p>
            <a:fld id="{3D370FB7-59B8-43EC-8B78-677B04B5A5F4}" type="datetime1">
              <a:rPr lang="fr-FR" smtClean="0"/>
              <a:t>29/02/2024</a:t>
            </a:fld>
            <a:endParaRPr lang="fr-FR" dirty="0"/>
          </a:p>
        </p:txBody>
      </p:sp>
      <p:sp>
        <p:nvSpPr>
          <p:cNvPr id="7" name="Espace réservé du pied de page 5">
            <a:extLst>
              <a:ext uri="{FF2B5EF4-FFF2-40B4-BE49-F238E27FC236}">
                <a16:creationId xmlns:a16="http://schemas.microsoft.com/office/drawing/2014/main" id="{7EE6304E-E582-4F66-B9A8-6788777B9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20601" y="6332446"/>
            <a:ext cx="4114800" cy="365125"/>
          </a:xfrm>
        </p:spPr>
        <p:txBody>
          <a:bodyPr/>
          <a:lstStyle/>
          <a:p>
            <a:r>
              <a:rPr lang="fr-FR" sz="2000" dirty="0"/>
              <a:t>Prénom Nom</a:t>
            </a:r>
          </a:p>
        </p:txBody>
      </p:sp>
    </p:spTree>
    <p:extLst>
      <p:ext uri="{BB962C8B-B14F-4D97-AF65-F5344CB8AC3E}">
        <p14:creationId xmlns:p14="http://schemas.microsoft.com/office/powerpoint/2010/main" val="2092407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167E12-69E1-91B4-026C-6A1B3445B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317" y="10274"/>
            <a:ext cx="10022840" cy="1179195"/>
          </a:xfrm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OBJECTIFS DE LA FORMATION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8A4568DE-CF18-2282-DBC7-7EC87DFC819B}"/>
              </a:ext>
            </a:extLst>
          </p:cNvPr>
          <p:cNvSpPr txBox="1">
            <a:spLocks/>
          </p:cNvSpPr>
          <p:nvPr/>
        </p:nvSpPr>
        <p:spPr>
          <a:xfrm>
            <a:off x="1295059" y="1315092"/>
            <a:ext cx="2598847" cy="2342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OBJECTIF 1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fr-FR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OBJECTIF 2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fr-FR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OBJECTIF 3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fr-FR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OBJECTIF 4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104905D-1C3C-1B3F-53AF-4C3B3515EC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20400" y="6332447"/>
            <a:ext cx="1154986" cy="365125"/>
          </a:xfrm>
        </p:spPr>
        <p:txBody>
          <a:bodyPr/>
          <a:lstStyle/>
          <a:p>
            <a:fld id="{3D370FB7-59B8-43EC-8B78-677B04B5A5F4}" type="datetime1">
              <a:rPr lang="fr-FR" smtClean="0"/>
              <a:t>29/02/2024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25D323B-2EA2-D968-010F-65162D5CA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20601" y="6332446"/>
            <a:ext cx="4114800" cy="365125"/>
          </a:xfrm>
        </p:spPr>
        <p:txBody>
          <a:bodyPr/>
          <a:lstStyle/>
          <a:p>
            <a:r>
              <a:rPr lang="fr-FR" dirty="0"/>
              <a:t>Prénom Nom</a:t>
            </a:r>
          </a:p>
        </p:txBody>
      </p:sp>
      <p:sp>
        <p:nvSpPr>
          <p:cNvPr id="3" name="Espace réservé du pied de page 5">
            <a:extLst>
              <a:ext uri="{FF2B5EF4-FFF2-40B4-BE49-F238E27FC236}">
                <a16:creationId xmlns:a16="http://schemas.microsoft.com/office/drawing/2014/main" id="{2071AC30-4FF9-975F-87B4-82777E77A1B3}"/>
              </a:ext>
            </a:extLst>
          </p:cNvPr>
          <p:cNvSpPr txBox="1">
            <a:spLocks/>
          </p:cNvSpPr>
          <p:nvPr/>
        </p:nvSpPr>
        <p:spPr>
          <a:xfrm>
            <a:off x="356599" y="633244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NOM DE LA FORMATION</a:t>
            </a:r>
          </a:p>
        </p:txBody>
      </p:sp>
    </p:spTree>
    <p:extLst>
      <p:ext uri="{BB962C8B-B14F-4D97-AF65-F5344CB8AC3E}">
        <p14:creationId xmlns:p14="http://schemas.microsoft.com/office/powerpoint/2010/main" val="3855095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167E12-69E1-91B4-026C-6A1B3445B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8074" y="0"/>
            <a:ext cx="2681040" cy="1179195"/>
          </a:xfrm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SOMMAIRE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4479FD1C-454F-A932-2DE9-9C89B9BCDCA3}"/>
              </a:ext>
            </a:extLst>
          </p:cNvPr>
          <p:cNvSpPr txBox="1">
            <a:spLocks/>
          </p:cNvSpPr>
          <p:nvPr/>
        </p:nvSpPr>
        <p:spPr>
          <a:xfrm>
            <a:off x="1408074" y="1179195"/>
            <a:ext cx="3276941" cy="27123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+mj-lt"/>
              <a:buAutoNum type="arabicPeriod"/>
            </a:pPr>
            <a:r>
              <a:rPr lang="fr-F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PARTIE 1</a:t>
            </a:r>
          </a:p>
          <a:p>
            <a:pPr marL="457200" indent="-457200">
              <a:buFont typeface="+mj-lt"/>
              <a:buAutoNum type="arabicPeriod"/>
            </a:pPr>
            <a:endParaRPr lang="fr-FR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PARTIE 2</a:t>
            </a:r>
          </a:p>
          <a:p>
            <a:pPr marL="457200" indent="-457200">
              <a:buFont typeface="+mj-lt"/>
              <a:buAutoNum type="arabicPeriod"/>
            </a:pPr>
            <a:endParaRPr lang="fr-FR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PARTIE 3</a:t>
            </a:r>
          </a:p>
          <a:p>
            <a:pPr marL="457200" indent="-457200">
              <a:buFont typeface="+mj-lt"/>
              <a:buAutoNum type="arabicPeriod"/>
            </a:pPr>
            <a:endParaRPr lang="fr-FR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PARTIE 4</a:t>
            </a:r>
          </a:p>
        </p:txBody>
      </p:sp>
      <p:sp>
        <p:nvSpPr>
          <p:cNvPr id="6" name="Espace réservé de la date 4">
            <a:extLst>
              <a:ext uri="{FF2B5EF4-FFF2-40B4-BE49-F238E27FC236}">
                <a16:creationId xmlns:a16="http://schemas.microsoft.com/office/drawing/2014/main" id="{F89993E1-8713-1CCE-ACC0-9F881B20B9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20400" y="6332447"/>
            <a:ext cx="1154986" cy="365125"/>
          </a:xfrm>
        </p:spPr>
        <p:txBody>
          <a:bodyPr/>
          <a:lstStyle/>
          <a:p>
            <a:fld id="{3D370FB7-59B8-43EC-8B78-677B04B5A5F4}" type="datetime1">
              <a:rPr lang="fr-FR" smtClean="0"/>
              <a:t>29/02/2024</a:t>
            </a:fld>
            <a:endParaRPr lang="fr-FR" dirty="0"/>
          </a:p>
        </p:txBody>
      </p:sp>
      <p:sp>
        <p:nvSpPr>
          <p:cNvPr id="7" name="Espace réservé du pied de page 5">
            <a:extLst>
              <a:ext uri="{FF2B5EF4-FFF2-40B4-BE49-F238E27FC236}">
                <a16:creationId xmlns:a16="http://schemas.microsoft.com/office/drawing/2014/main" id="{468D3B91-3759-A865-8C23-5E0ABA3B0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20601" y="6332446"/>
            <a:ext cx="4114800" cy="365125"/>
          </a:xfrm>
        </p:spPr>
        <p:txBody>
          <a:bodyPr/>
          <a:lstStyle/>
          <a:p>
            <a:r>
              <a:rPr lang="fr-FR" dirty="0"/>
              <a:t>Prénom Nom</a:t>
            </a:r>
          </a:p>
        </p:txBody>
      </p:sp>
      <p:sp>
        <p:nvSpPr>
          <p:cNvPr id="8" name="Espace réservé du pied de page 5">
            <a:extLst>
              <a:ext uri="{FF2B5EF4-FFF2-40B4-BE49-F238E27FC236}">
                <a16:creationId xmlns:a16="http://schemas.microsoft.com/office/drawing/2014/main" id="{E6FD1F76-0BD8-E6D1-1C29-01C3ADE13B88}"/>
              </a:ext>
            </a:extLst>
          </p:cNvPr>
          <p:cNvSpPr txBox="1">
            <a:spLocks/>
          </p:cNvSpPr>
          <p:nvPr/>
        </p:nvSpPr>
        <p:spPr>
          <a:xfrm>
            <a:off x="356599" y="633244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NOM DE LA FORMATION</a:t>
            </a:r>
          </a:p>
        </p:txBody>
      </p:sp>
    </p:spTree>
    <p:extLst>
      <p:ext uri="{BB962C8B-B14F-4D97-AF65-F5344CB8AC3E}">
        <p14:creationId xmlns:p14="http://schemas.microsoft.com/office/powerpoint/2010/main" val="599030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167E12-69E1-91B4-026C-6A1B3445B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880" y="1198245"/>
            <a:ext cx="10022840" cy="1179195"/>
          </a:xfrm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1. PARTIE 1</a:t>
            </a:r>
          </a:p>
        </p:txBody>
      </p:sp>
    </p:spTree>
    <p:extLst>
      <p:ext uri="{BB962C8B-B14F-4D97-AF65-F5344CB8AC3E}">
        <p14:creationId xmlns:p14="http://schemas.microsoft.com/office/powerpoint/2010/main" val="4248819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E31B95-0B90-3247-7D15-102B1A10A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450" y="1252538"/>
            <a:ext cx="10515600" cy="2852737"/>
          </a:xfrm>
        </p:spPr>
        <p:txBody>
          <a:bodyPr>
            <a:normAutofit/>
          </a:bodyPr>
          <a:lstStyle/>
          <a:p>
            <a:r>
              <a:rPr lang="fr-FR" sz="4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SOUS PARTIE</a:t>
            </a:r>
          </a:p>
        </p:txBody>
      </p:sp>
    </p:spTree>
    <p:extLst>
      <p:ext uri="{BB962C8B-B14F-4D97-AF65-F5344CB8AC3E}">
        <p14:creationId xmlns:p14="http://schemas.microsoft.com/office/powerpoint/2010/main" val="411417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8BC614C6-BF42-8D2E-04C0-18BB3DE3D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180" y="0"/>
            <a:ext cx="10515600" cy="791859"/>
          </a:xfrm>
        </p:spPr>
        <p:txBody>
          <a:bodyPr>
            <a:normAutofit/>
          </a:bodyPr>
          <a:lstStyle/>
          <a:p>
            <a:r>
              <a:rPr lang="fr-FR" sz="4000" b="1" dirty="0">
                <a:solidFill>
                  <a:schemeClr val="bg2">
                    <a:lumMod val="50000"/>
                  </a:schemeClr>
                </a:solidFill>
              </a:rPr>
              <a:t>Partie &amp; sous partie</a:t>
            </a:r>
          </a:p>
        </p:txBody>
      </p:sp>
    </p:spTree>
    <p:extLst>
      <p:ext uri="{BB962C8B-B14F-4D97-AF65-F5344CB8AC3E}">
        <p14:creationId xmlns:p14="http://schemas.microsoft.com/office/powerpoint/2010/main" val="3552364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3">
            <a:extLst>
              <a:ext uri="{FF2B5EF4-FFF2-40B4-BE49-F238E27FC236}">
                <a16:creationId xmlns:a16="http://schemas.microsoft.com/office/drawing/2014/main" id="{25E0A6F6-EA7E-7A03-256D-DA96AA3C1FA5}"/>
              </a:ext>
            </a:extLst>
          </p:cNvPr>
          <p:cNvSpPr txBox="1">
            <a:spLocks/>
          </p:cNvSpPr>
          <p:nvPr/>
        </p:nvSpPr>
        <p:spPr>
          <a:xfrm>
            <a:off x="281181" y="25015"/>
            <a:ext cx="10515600" cy="7918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 dirty="0">
                <a:solidFill>
                  <a:schemeClr val="bg2">
                    <a:lumMod val="50000"/>
                  </a:schemeClr>
                </a:solidFill>
              </a:rPr>
              <a:t>Partie &amp; sous partie</a:t>
            </a:r>
          </a:p>
        </p:txBody>
      </p:sp>
    </p:spTree>
    <p:extLst>
      <p:ext uri="{BB962C8B-B14F-4D97-AF65-F5344CB8AC3E}">
        <p14:creationId xmlns:p14="http://schemas.microsoft.com/office/powerpoint/2010/main" val="873013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3">
            <a:extLst>
              <a:ext uri="{FF2B5EF4-FFF2-40B4-BE49-F238E27FC236}">
                <a16:creationId xmlns:a16="http://schemas.microsoft.com/office/drawing/2014/main" id="{FF8749E7-4E4F-51E2-BD08-0486215C0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09344"/>
            <a:ext cx="10515600" cy="791859"/>
          </a:xfrm>
        </p:spPr>
        <p:txBody>
          <a:bodyPr>
            <a:normAutofit/>
          </a:bodyPr>
          <a:lstStyle/>
          <a:p>
            <a:r>
              <a:rPr lang="fr-FR" sz="4000" b="1" dirty="0">
                <a:solidFill>
                  <a:schemeClr val="bg2">
                    <a:lumMod val="50000"/>
                  </a:schemeClr>
                </a:solidFill>
              </a:rPr>
              <a:t>EVALUATION</a:t>
            </a:r>
          </a:p>
        </p:txBody>
      </p:sp>
      <p:sp>
        <p:nvSpPr>
          <p:cNvPr id="3" name="Espace réservé de la date 4">
            <a:extLst>
              <a:ext uri="{FF2B5EF4-FFF2-40B4-BE49-F238E27FC236}">
                <a16:creationId xmlns:a16="http://schemas.microsoft.com/office/drawing/2014/main" id="{0E8E6666-074C-A15D-6A69-865F8FBFAE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20400" y="6332447"/>
            <a:ext cx="1154986" cy="365125"/>
          </a:xfrm>
        </p:spPr>
        <p:txBody>
          <a:bodyPr/>
          <a:lstStyle/>
          <a:p>
            <a:fld id="{3D370FB7-59B8-43EC-8B78-677B04B5A5F4}" type="datetime1">
              <a:rPr lang="fr-FR" smtClean="0"/>
              <a:t>29/02/2024</a:t>
            </a:fld>
            <a:endParaRPr lang="fr-FR" dirty="0"/>
          </a:p>
        </p:txBody>
      </p:sp>
      <p:sp>
        <p:nvSpPr>
          <p:cNvPr id="4" name="Espace réservé du pied de page 5">
            <a:extLst>
              <a:ext uri="{FF2B5EF4-FFF2-40B4-BE49-F238E27FC236}">
                <a16:creationId xmlns:a16="http://schemas.microsoft.com/office/drawing/2014/main" id="{617077B0-22C4-E334-BE68-D42C81B30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20601" y="6332446"/>
            <a:ext cx="4114800" cy="365125"/>
          </a:xfrm>
        </p:spPr>
        <p:txBody>
          <a:bodyPr/>
          <a:lstStyle/>
          <a:p>
            <a:r>
              <a:rPr lang="fr-FR" dirty="0"/>
              <a:t>Prénom Nom</a:t>
            </a:r>
          </a:p>
        </p:txBody>
      </p:sp>
      <p:sp>
        <p:nvSpPr>
          <p:cNvPr id="7" name="Espace réservé du pied de page 5">
            <a:extLst>
              <a:ext uri="{FF2B5EF4-FFF2-40B4-BE49-F238E27FC236}">
                <a16:creationId xmlns:a16="http://schemas.microsoft.com/office/drawing/2014/main" id="{BDA3B137-1D4F-834E-579D-A6E62F891285}"/>
              </a:ext>
            </a:extLst>
          </p:cNvPr>
          <p:cNvSpPr txBox="1">
            <a:spLocks/>
          </p:cNvSpPr>
          <p:nvPr/>
        </p:nvSpPr>
        <p:spPr>
          <a:xfrm>
            <a:off x="356599" y="633244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NOM DE LA FORMATION</a:t>
            </a:r>
          </a:p>
        </p:txBody>
      </p:sp>
    </p:spTree>
    <p:extLst>
      <p:ext uri="{BB962C8B-B14F-4D97-AF65-F5344CB8AC3E}">
        <p14:creationId xmlns:p14="http://schemas.microsoft.com/office/powerpoint/2010/main" val="411410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habits, meubles, table, personne&#10;&#10;Description générée automatiquement">
            <a:extLst>
              <a:ext uri="{FF2B5EF4-FFF2-40B4-BE49-F238E27FC236}">
                <a16:creationId xmlns:a16="http://schemas.microsoft.com/office/drawing/2014/main" id="{E211C60D-BD2B-B6ED-104F-F86419D7B30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" r="1497" b="9578"/>
          <a:stretch/>
        </p:blipFill>
        <p:spPr>
          <a:xfrm>
            <a:off x="1121362" y="-1"/>
            <a:ext cx="11070638" cy="6858001"/>
          </a:xfrm>
          <a:prstGeom prst="rect">
            <a:avLst/>
          </a:prstGeom>
        </p:spPr>
      </p:pic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B51B96E-202A-64C3-D564-4C03A1812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FB89F-1C42-4967-8556-8E0A9225CBBF}" type="datetime1">
              <a:rPr lang="fr-FR" smtClean="0"/>
              <a:t>29/02/2024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6936519-1290-A837-B34E-571F6D42F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68119" y="6356349"/>
            <a:ext cx="4114800" cy="365125"/>
          </a:xfrm>
        </p:spPr>
        <p:txBody>
          <a:bodyPr/>
          <a:lstStyle/>
          <a:p>
            <a:r>
              <a:rPr lang="fr-FR" dirty="0"/>
              <a:t>Prénom Nom</a:t>
            </a:r>
          </a:p>
        </p:txBody>
      </p:sp>
      <p:sp>
        <p:nvSpPr>
          <p:cNvPr id="2" name="Titre 3">
            <a:extLst>
              <a:ext uri="{FF2B5EF4-FFF2-40B4-BE49-F238E27FC236}">
                <a16:creationId xmlns:a16="http://schemas.microsoft.com/office/drawing/2014/main" id="{FF8749E7-4E4F-51E2-BD08-0486215C0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6660" y="246581"/>
            <a:ext cx="6596009" cy="4510356"/>
          </a:xfrm>
        </p:spPr>
        <p:txBody>
          <a:bodyPr>
            <a:noAutofit/>
          </a:bodyPr>
          <a:lstStyle/>
          <a:p>
            <a:r>
              <a:rPr lang="fr-FR" sz="5400" b="1" dirty="0">
                <a:solidFill>
                  <a:schemeClr val="bg2">
                    <a:lumMod val="50000"/>
                  </a:schemeClr>
                </a:solidFill>
              </a:rPr>
              <a:t>MERCI !</a:t>
            </a:r>
            <a:br>
              <a:rPr lang="fr-FR" sz="48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fr-FR" sz="3200" b="1" dirty="0">
                <a:solidFill>
                  <a:srgbClr val="F2588F"/>
                </a:solidFill>
              </a:rPr>
              <a:t>Vous avez des questions ?</a:t>
            </a:r>
            <a:br>
              <a:rPr lang="fr-FR" sz="3200" b="1" dirty="0">
                <a:solidFill>
                  <a:srgbClr val="F2588F"/>
                </a:solidFill>
              </a:rPr>
            </a:br>
            <a:br>
              <a:rPr lang="fr-FR" sz="3200" b="1" dirty="0">
                <a:solidFill>
                  <a:srgbClr val="F2588F"/>
                </a:solidFill>
              </a:rPr>
            </a:br>
            <a:r>
              <a:rPr lang="fr-FR" sz="2400" b="1" dirty="0">
                <a:solidFill>
                  <a:srgbClr val="F2588F"/>
                </a:solidFill>
              </a:rPr>
              <a:t>La perle RH</a:t>
            </a:r>
            <a:br>
              <a:rPr lang="fr-FR" sz="2400" b="1" dirty="0">
                <a:solidFill>
                  <a:srgbClr val="F2588F"/>
                </a:solidFill>
              </a:rPr>
            </a:br>
            <a:r>
              <a:rPr lang="fr-FR" sz="2400" b="1" dirty="0">
                <a:solidFill>
                  <a:srgbClr val="F2588F"/>
                </a:solidFill>
              </a:rPr>
              <a:t>2 bis rue Martin Choisy</a:t>
            </a:r>
            <a:br>
              <a:rPr lang="fr-FR" sz="2400" b="1" dirty="0">
                <a:solidFill>
                  <a:srgbClr val="F2588F"/>
                </a:solidFill>
              </a:rPr>
            </a:br>
            <a:r>
              <a:rPr lang="fr-FR" sz="2400" b="1" dirty="0">
                <a:solidFill>
                  <a:srgbClr val="F2588F"/>
                </a:solidFill>
              </a:rPr>
              <a:t>34090 Montpellier</a:t>
            </a:r>
            <a:br>
              <a:rPr lang="fr-FR" sz="2400" b="1" dirty="0">
                <a:solidFill>
                  <a:srgbClr val="F2588F"/>
                </a:solidFill>
              </a:rPr>
            </a:br>
            <a:br>
              <a:rPr lang="fr-FR" sz="2400" b="1" dirty="0">
                <a:solidFill>
                  <a:srgbClr val="F2588F"/>
                </a:solidFill>
              </a:rPr>
            </a:br>
            <a:r>
              <a:rPr lang="fr-FR" sz="2400" b="1" dirty="0">
                <a:solidFill>
                  <a:schemeClr val="bg2">
                    <a:lumMod val="2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clients@laperlerh.com</a:t>
            </a:r>
            <a:br>
              <a:rPr lang="fr-FR" sz="2400" b="1" dirty="0">
                <a:solidFill>
                  <a:schemeClr val="bg2">
                    <a:lumMod val="25000"/>
                  </a:schemeClr>
                </a:solidFill>
              </a:rPr>
            </a:br>
            <a:br>
              <a:rPr lang="fr-FR" sz="24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fr-FR" sz="2400" b="1" dirty="0">
                <a:solidFill>
                  <a:schemeClr val="bg2">
                    <a:lumMod val="2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www.laperlerh-formation.ocom</a:t>
            </a:r>
            <a:br>
              <a:rPr lang="fr-FR" sz="24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fr-FR" sz="2400" b="1" dirty="0">
                <a:solidFill>
                  <a:schemeClr val="bg2">
                    <a:lumMod val="25000"/>
                  </a:schemeClr>
                </a:solidFill>
              </a:rPr>
              <a:t>09 53 61 73 78</a:t>
            </a:r>
          </a:p>
        </p:txBody>
      </p:sp>
    </p:spTree>
    <p:extLst>
      <p:ext uri="{BB962C8B-B14F-4D97-AF65-F5344CB8AC3E}">
        <p14:creationId xmlns:p14="http://schemas.microsoft.com/office/powerpoint/2010/main" val="20329357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3156</TotalTime>
  <Words>117</Words>
  <Application>Microsoft Office PowerPoint</Application>
  <PresentationFormat>Grand écran</PresentationFormat>
  <Paragraphs>38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Thème Office</vt:lpstr>
      <vt:lpstr>TITRE DE LA FORMATION</vt:lpstr>
      <vt:lpstr>OBJECTIFS DE LA FORMATION</vt:lpstr>
      <vt:lpstr>SOMMAIRE</vt:lpstr>
      <vt:lpstr>1. PARTIE 1</vt:lpstr>
      <vt:lpstr>SOUS PARTIE</vt:lpstr>
      <vt:lpstr>Partie &amp; sous partie</vt:lpstr>
      <vt:lpstr>Présentation PowerPoint</vt:lpstr>
      <vt:lpstr>EVALUATION</vt:lpstr>
      <vt:lpstr>MERCI ! Vous avez des questions ?  La perle RH 2 bis rue Martin Choisy 34090 Montpellier  clients@laperlerh.com  www.laperlerh-formation.ocom 09 53 61 73 78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 brut au net</dc:title>
  <dc:creator>noemieteillot@gmail.com</dc:creator>
  <cp:lastModifiedBy>Hélène Lemahieu</cp:lastModifiedBy>
  <cp:revision>6</cp:revision>
  <dcterms:created xsi:type="dcterms:W3CDTF">2023-01-25T10:17:40Z</dcterms:created>
  <dcterms:modified xsi:type="dcterms:W3CDTF">2024-02-29T15:52:38Z</dcterms:modified>
</cp:coreProperties>
</file>