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1"/>
  </p:notesMasterIdLst>
  <p:sldIdLst>
    <p:sldId id="256" r:id="rId2"/>
    <p:sldId id="293" r:id="rId3"/>
    <p:sldId id="296" r:id="rId4"/>
    <p:sldId id="295" r:id="rId5"/>
    <p:sldId id="257" r:id="rId6"/>
    <p:sldId id="294" r:id="rId7"/>
    <p:sldId id="298" r:id="rId8"/>
    <p:sldId id="297" r:id="rId9"/>
    <p:sldId id="299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588F"/>
    <a:srgbClr val="A9D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9B5512-B440-4C9C-9CF1-479A473245A6}" v="13" dt="2023-10-14T14:26:02.9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3411" autoAdjust="0"/>
  </p:normalViewPr>
  <p:slideViewPr>
    <p:cSldViewPr snapToGrid="0">
      <p:cViewPr varScale="1">
        <p:scale>
          <a:sx n="62" d="100"/>
          <a:sy n="62" d="100"/>
        </p:scale>
        <p:origin x="7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E LEMAHIEU" userId="c121f30d-a0f6-449d-b404-ec9206e19ae4" providerId="ADAL" clId="{AC9B5512-B440-4C9C-9CF1-479A473245A6}"/>
    <pc:docChg chg="undo custSel addSld delSld modSld sldOrd">
      <pc:chgData name="HELENE LEMAHIEU" userId="c121f30d-a0f6-449d-b404-ec9206e19ae4" providerId="ADAL" clId="{AC9B5512-B440-4C9C-9CF1-479A473245A6}" dt="2023-10-14T14:26:05.171" v="624" actId="478"/>
      <pc:docMkLst>
        <pc:docMk/>
      </pc:docMkLst>
      <pc:sldChg chg="addSp delSp modSp mod">
        <pc:chgData name="HELENE LEMAHIEU" userId="c121f30d-a0f6-449d-b404-ec9206e19ae4" providerId="ADAL" clId="{AC9B5512-B440-4C9C-9CF1-479A473245A6}" dt="2023-10-14T14:09:23.317" v="371" actId="478"/>
        <pc:sldMkLst>
          <pc:docMk/>
          <pc:sldMk cId="2092407188" sldId="256"/>
        </pc:sldMkLst>
        <pc:spChg chg="mod">
          <ac:chgData name="HELENE LEMAHIEU" userId="c121f30d-a0f6-449d-b404-ec9206e19ae4" providerId="ADAL" clId="{AC9B5512-B440-4C9C-9CF1-479A473245A6}" dt="2023-10-14T14:01:03.028" v="213" actId="1076"/>
          <ac:spMkLst>
            <pc:docMk/>
            <pc:sldMk cId="2092407188" sldId="256"/>
            <ac:spMk id="2" creationId="{28EBFE88-5F62-CF15-1439-844D33A255A6}"/>
          </ac:spMkLst>
        </pc:spChg>
        <pc:spChg chg="mod">
          <ac:chgData name="HELENE LEMAHIEU" userId="c121f30d-a0f6-449d-b404-ec9206e19ae4" providerId="ADAL" clId="{AC9B5512-B440-4C9C-9CF1-479A473245A6}" dt="2023-10-14T12:54:41.074" v="151" actId="27636"/>
          <ac:spMkLst>
            <pc:docMk/>
            <pc:sldMk cId="2092407188" sldId="256"/>
            <ac:spMk id="3" creationId="{B8B64CA6-039C-8675-F84C-A33742F17454}"/>
          </ac:spMkLst>
        </pc:spChg>
        <pc:spChg chg="add mod">
          <ac:chgData name="HELENE LEMAHIEU" userId="c121f30d-a0f6-449d-b404-ec9206e19ae4" providerId="ADAL" clId="{AC9B5512-B440-4C9C-9CF1-479A473245A6}" dt="2023-10-14T12:55:14.305" v="186" actId="14100"/>
          <ac:spMkLst>
            <pc:docMk/>
            <pc:sldMk cId="2092407188" sldId="256"/>
            <ac:spMk id="4" creationId="{968801A2-AEF5-13BE-5AB9-1FB58129DA2F}"/>
          </ac:spMkLst>
        </pc:spChg>
        <pc:spChg chg="add mod">
          <ac:chgData name="HELENE LEMAHIEU" userId="c121f30d-a0f6-449d-b404-ec9206e19ae4" providerId="ADAL" clId="{AC9B5512-B440-4C9C-9CF1-479A473245A6}" dt="2023-10-14T12:55:47.357" v="211" actId="20577"/>
          <ac:spMkLst>
            <pc:docMk/>
            <pc:sldMk cId="2092407188" sldId="256"/>
            <ac:spMk id="5" creationId="{FD4CA0F1-42DF-347E-5D61-F15912047FD7}"/>
          </ac:spMkLst>
        </pc:spChg>
        <pc:spChg chg="del">
          <ac:chgData name="HELENE LEMAHIEU" userId="c121f30d-a0f6-449d-b404-ec9206e19ae4" providerId="ADAL" clId="{AC9B5512-B440-4C9C-9CF1-479A473245A6}" dt="2023-10-14T14:09:23.317" v="371" actId="478"/>
          <ac:spMkLst>
            <pc:docMk/>
            <pc:sldMk cId="2092407188" sldId="256"/>
            <ac:spMk id="6" creationId="{A903D78C-4BA6-4AE1-B008-9BBE0ED03D52}"/>
          </ac:spMkLst>
        </pc:spChg>
        <pc:spChg chg="del mod">
          <ac:chgData name="HELENE LEMAHIEU" userId="c121f30d-a0f6-449d-b404-ec9206e19ae4" providerId="ADAL" clId="{AC9B5512-B440-4C9C-9CF1-479A473245A6}" dt="2023-10-14T14:09:18.811" v="370" actId="478"/>
          <ac:spMkLst>
            <pc:docMk/>
            <pc:sldMk cId="2092407188" sldId="256"/>
            <ac:spMk id="7" creationId="{B6E4002C-B57D-AF5B-B564-BAB9B6E935BA}"/>
          </ac:spMkLst>
        </pc:spChg>
      </pc:sldChg>
      <pc:sldChg chg="delSp modSp mod">
        <pc:chgData name="HELENE LEMAHIEU" userId="c121f30d-a0f6-449d-b404-ec9206e19ae4" providerId="ADAL" clId="{AC9B5512-B440-4C9C-9CF1-479A473245A6}" dt="2023-10-14T14:09:45.065" v="373" actId="1076"/>
        <pc:sldMkLst>
          <pc:docMk/>
          <pc:sldMk cId="411417108" sldId="257"/>
        </pc:sldMkLst>
        <pc:spChg chg="mod">
          <ac:chgData name="HELENE LEMAHIEU" userId="c121f30d-a0f6-449d-b404-ec9206e19ae4" providerId="ADAL" clId="{AC9B5512-B440-4C9C-9CF1-479A473245A6}" dt="2023-10-14T12:52:10.641" v="65" actId="20577"/>
          <ac:spMkLst>
            <pc:docMk/>
            <pc:sldMk cId="411417108" sldId="257"/>
            <ac:spMk id="2" creationId="{BDE31B95-0B90-3247-7D15-102B1A10A1FA}"/>
          </ac:spMkLst>
        </pc:spChg>
        <pc:spChg chg="del mod">
          <ac:chgData name="HELENE LEMAHIEU" userId="c121f30d-a0f6-449d-b404-ec9206e19ae4" providerId="ADAL" clId="{AC9B5512-B440-4C9C-9CF1-479A473245A6}" dt="2023-10-14T12:53:03.859" v="76" actId="478"/>
          <ac:spMkLst>
            <pc:docMk/>
            <pc:sldMk cId="411417108" sldId="257"/>
            <ac:spMk id="3" creationId="{1A18AF35-B386-E3FA-2257-FA489FA0FAAA}"/>
          </ac:spMkLst>
        </pc:spChg>
        <pc:spChg chg="mod">
          <ac:chgData name="HELENE LEMAHIEU" userId="c121f30d-a0f6-449d-b404-ec9206e19ae4" providerId="ADAL" clId="{AC9B5512-B440-4C9C-9CF1-479A473245A6}" dt="2023-10-14T14:09:45.065" v="373" actId="1076"/>
          <ac:spMkLst>
            <pc:docMk/>
            <pc:sldMk cId="411417108" sldId="257"/>
            <ac:spMk id="5" creationId="{F2D16CF3-64D1-4909-06C7-C137254355E8}"/>
          </ac:spMkLst>
        </pc:spChg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3629550881" sldId="258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3937819592" sldId="260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3387191244" sldId="262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2064101715" sldId="263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4129594449" sldId="264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3118566682" sldId="265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1884565786" sldId="266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4019863712" sldId="267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2644746735" sldId="268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2487066892" sldId="269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1623613769" sldId="270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3505483494" sldId="271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3203678664" sldId="272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2658220654" sldId="273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3487138734" sldId="274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1755943070" sldId="275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2434934748" sldId="276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2072224610" sldId="277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3787816002" sldId="278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548506025" sldId="279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3386086852" sldId="280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2256829200" sldId="281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1049767277" sldId="282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2451572506" sldId="283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75318098" sldId="284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4257851653" sldId="285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2595253912" sldId="286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200552574" sldId="287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351517418" sldId="288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1993732034" sldId="290"/>
        </pc:sldMkLst>
      </pc:sldChg>
      <pc:sldChg chg="addSp delSp modSp mod">
        <pc:chgData name="HELENE LEMAHIEU" userId="c121f30d-a0f6-449d-b404-ec9206e19ae4" providerId="ADAL" clId="{AC9B5512-B440-4C9C-9CF1-479A473245A6}" dt="2023-10-14T14:09:11.875" v="368" actId="1076"/>
        <pc:sldMkLst>
          <pc:docMk/>
          <pc:sldMk cId="3855095651" sldId="293"/>
        </pc:sldMkLst>
        <pc:spChg chg="mod">
          <ac:chgData name="HELENE LEMAHIEU" userId="c121f30d-a0f6-449d-b404-ec9206e19ae4" providerId="ADAL" clId="{AC9B5512-B440-4C9C-9CF1-479A473245A6}" dt="2023-10-14T14:02:39.684" v="246" actId="1036"/>
          <ac:spMkLst>
            <pc:docMk/>
            <pc:sldMk cId="3855095651" sldId="293"/>
            <ac:spMk id="2" creationId="{2E167E12-69E1-91B4-026C-6A1B3445B72C}"/>
          </ac:spMkLst>
        </pc:spChg>
        <pc:spChg chg="add del mod">
          <ac:chgData name="HELENE LEMAHIEU" userId="c121f30d-a0f6-449d-b404-ec9206e19ae4" providerId="ADAL" clId="{AC9B5512-B440-4C9C-9CF1-479A473245A6}" dt="2023-10-14T14:06:12.446" v="313" actId="478"/>
          <ac:spMkLst>
            <pc:docMk/>
            <pc:sldMk cId="3855095651" sldId="293"/>
            <ac:spMk id="3" creationId="{4479FD1C-454F-A932-2DE9-9C89B9BCDCA3}"/>
          </ac:spMkLst>
        </pc:spChg>
        <pc:spChg chg="add mod">
          <ac:chgData name="HELENE LEMAHIEU" userId="c121f30d-a0f6-449d-b404-ec9206e19ae4" providerId="ADAL" clId="{AC9B5512-B440-4C9C-9CF1-479A473245A6}" dt="2023-10-14T14:06:17.922" v="315" actId="1076"/>
          <ac:spMkLst>
            <pc:docMk/>
            <pc:sldMk cId="3855095651" sldId="293"/>
            <ac:spMk id="4" creationId="{8A4568DE-CF18-2282-DBC7-7EC87DFC819B}"/>
          </ac:spMkLst>
        </pc:spChg>
        <pc:spChg chg="mod">
          <ac:chgData name="HELENE LEMAHIEU" userId="c121f30d-a0f6-449d-b404-ec9206e19ae4" providerId="ADAL" clId="{AC9B5512-B440-4C9C-9CF1-479A473245A6}" dt="2023-10-14T14:09:11.875" v="368" actId="1076"/>
          <ac:spMkLst>
            <pc:docMk/>
            <pc:sldMk cId="3855095651" sldId="293"/>
            <ac:spMk id="6" creationId="{725D323B-2EA2-D968-010F-65162D5CAE9A}"/>
          </ac:spMkLst>
        </pc:spChg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1228697123" sldId="294"/>
        </pc:sldMkLst>
      </pc:sldChg>
      <pc:sldChg chg="addSp delSp modSp add mod">
        <pc:chgData name="HELENE LEMAHIEU" userId="c121f30d-a0f6-449d-b404-ec9206e19ae4" providerId="ADAL" clId="{AC9B5512-B440-4C9C-9CF1-479A473245A6}" dt="2023-10-14T14:11:04.833" v="384" actId="1076"/>
        <pc:sldMkLst>
          <pc:docMk/>
          <pc:sldMk cId="3552364137" sldId="294"/>
        </pc:sldMkLst>
        <pc:spChg chg="del">
          <ac:chgData name="HELENE LEMAHIEU" userId="c121f30d-a0f6-449d-b404-ec9206e19ae4" providerId="ADAL" clId="{AC9B5512-B440-4C9C-9CF1-479A473245A6}" dt="2023-10-14T12:53:29.071" v="79" actId="478"/>
          <ac:spMkLst>
            <pc:docMk/>
            <pc:sldMk cId="3552364137" sldId="294"/>
            <ac:spMk id="2" creationId="{BDE31B95-0B90-3247-7D15-102B1A10A1FA}"/>
          </ac:spMkLst>
        </pc:spChg>
        <pc:spChg chg="add mod">
          <ac:chgData name="HELENE LEMAHIEU" userId="c121f30d-a0f6-449d-b404-ec9206e19ae4" providerId="ADAL" clId="{AC9B5512-B440-4C9C-9CF1-479A473245A6}" dt="2023-10-14T14:11:04.833" v="384" actId="1076"/>
          <ac:spMkLst>
            <pc:docMk/>
            <pc:sldMk cId="3552364137" sldId="294"/>
            <ac:spMk id="4" creationId="{8BC614C6-BF42-8D2E-04C0-18BB3DE3D9E3}"/>
          </ac:spMkLst>
        </pc:spChg>
        <pc:spChg chg="mod">
          <ac:chgData name="HELENE LEMAHIEU" userId="c121f30d-a0f6-449d-b404-ec9206e19ae4" providerId="ADAL" clId="{AC9B5512-B440-4C9C-9CF1-479A473245A6}" dt="2023-10-14T14:09:56.636" v="374" actId="1076"/>
          <ac:spMkLst>
            <pc:docMk/>
            <pc:sldMk cId="3552364137" sldId="294"/>
            <ac:spMk id="6" creationId="{16936519-1290-A837-B34E-571F6D42FEDB}"/>
          </ac:spMkLst>
        </pc:spChg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453236576" sldId="295"/>
        </pc:sldMkLst>
      </pc:sldChg>
      <pc:sldChg chg="modSp add del mod">
        <pc:chgData name="HELENE LEMAHIEU" userId="c121f30d-a0f6-449d-b404-ec9206e19ae4" providerId="ADAL" clId="{AC9B5512-B440-4C9C-9CF1-479A473245A6}" dt="2023-10-14T14:09:37.163" v="372" actId="1076"/>
        <pc:sldMkLst>
          <pc:docMk/>
          <pc:sldMk cId="4248819614" sldId="295"/>
        </pc:sldMkLst>
        <pc:spChg chg="mod">
          <ac:chgData name="HELENE LEMAHIEU" userId="c121f30d-a0f6-449d-b404-ec9206e19ae4" providerId="ADAL" clId="{AC9B5512-B440-4C9C-9CF1-479A473245A6}" dt="2023-10-14T14:09:37.163" v="372" actId="1076"/>
          <ac:spMkLst>
            <pc:docMk/>
            <pc:sldMk cId="4248819614" sldId="295"/>
            <ac:spMk id="4" creationId="{526794F9-8F22-E613-11B5-E536F79ED545}"/>
          </ac:spMkLst>
        </pc:spChg>
      </pc:sldChg>
      <pc:sldChg chg="modSp add mod ord">
        <pc:chgData name="HELENE LEMAHIEU" userId="c121f30d-a0f6-449d-b404-ec9206e19ae4" providerId="ADAL" clId="{AC9B5512-B440-4C9C-9CF1-479A473245A6}" dt="2023-10-14T14:08:58.203" v="367" actId="1076"/>
        <pc:sldMkLst>
          <pc:docMk/>
          <pc:sldMk cId="599030233" sldId="296"/>
        </pc:sldMkLst>
        <pc:spChg chg="mod">
          <ac:chgData name="HELENE LEMAHIEU" userId="c121f30d-a0f6-449d-b404-ec9206e19ae4" providerId="ADAL" clId="{AC9B5512-B440-4C9C-9CF1-479A473245A6}" dt="2023-10-14T14:04:21.222" v="300" actId="1076"/>
          <ac:spMkLst>
            <pc:docMk/>
            <pc:sldMk cId="599030233" sldId="296"/>
            <ac:spMk id="2" creationId="{2E167E12-69E1-91B4-026C-6A1B3445B72C}"/>
          </ac:spMkLst>
        </pc:spChg>
        <pc:spChg chg="mod">
          <ac:chgData name="HELENE LEMAHIEU" userId="c121f30d-a0f6-449d-b404-ec9206e19ae4" providerId="ADAL" clId="{AC9B5512-B440-4C9C-9CF1-479A473245A6}" dt="2023-10-14T14:07:11.234" v="366" actId="1076"/>
          <ac:spMkLst>
            <pc:docMk/>
            <pc:sldMk cId="599030233" sldId="296"/>
            <ac:spMk id="3" creationId="{4479FD1C-454F-A932-2DE9-9C89B9BCDCA3}"/>
          </ac:spMkLst>
        </pc:spChg>
        <pc:spChg chg="mod">
          <ac:chgData name="HELENE LEMAHIEU" userId="c121f30d-a0f6-449d-b404-ec9206e19ae4" providerId="ADAL" clId="{AC9B5512-B440-4C9C-9CF1-479A473245A6}" dt="2023-10-14T14:08:58.203" v="367" actId="1076"/>
          <ac:spMkLst>
            <pc:docMk/>
            <pc:sldMk cId="599030233" sldId="296"/>
            <ac:spMk id="5" creationId="{8F9CCC2D-63BE-81E4-83C0-5C33BD5CFB90}"/>
          </ac:spMkLst>
        </pc:spChg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4210647047" sldId="296"/>
        </pc:sldMkLst>
      </pc:sldChg>
      <pc:sldChg chg="addSp delSp modSp add mod">
        <pc:chgData name="HELENE LEMAHIEU" userId="c121f30d-a0f6-449d-b404-ec9206e19ae4" providerId="ADAL" clId="{AC9B5512-B440-4C9C-9CF1-479A473245A6}" dt="2023-10-14T14:11:17.719" v="397" actId="20577"/>
        <pc:sldMkLst>
          <pc:docMk/>
          <pc:sldMk cId="411410732" sldId="297"/>
        </pc:sldMkLst>
        <pc:spChg chg="add mod">
          <ac:chgData name="HELENE LEMAHIEU" userId="c121f30d-a0f6-449d-b404-ec9206e19ae4" providerId="ADAL" clId="{AC9B5512-B440-4C9C-9CF1-479A473245A6}" dt="2023-10-14T14:11:17.719" v="397" actId="20577"/>
          <ac:spMkLst>
            <pc:docMk/>
            <pc:sldMk cId="411410732" sldId="297"/>
            <ac:spMk id="2" creationId="{FF8749E7-4E4F-51E2-BD08-0486215C0611}"/>
          </ac:spMkLst>
        </pc:spChg>
        <pc:spChg chg="del mod">
          <ac:chgData name="HELENE LEMAHIEU" userId="c121f30d-a0f6-449d-b404-ec9206e19ae4" providerId="ADAL" clId="{AC9B5512-B440-4C9C-9CF1-479A473245A6}" dt="2023-10-14T14:10:16.559" v="382" actId="478"/>
          <ac:spMkLst>
            <pc:docMk/>
            <pc:sldMk cId="411410732" sldId="297"/>
            <ac:spMk id="4" creationId="{8BC614C6-BF42-8D2E-04C0-18BB3DE3D9E3}"/>
          </ac:spMkLst>
        </pc:spChg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3008674057" sldId="297"/>
        </pc:sldMkLst>
      </pc:sldChg>
      <pc:sldChg chg="addSp delSp modSp add mod">
        <pc:chgData name="HELENE LEMAHIEU" userId="c121f30d-a0f6-449d-b404-ec9206e19ae4" providerId="ADAL" clId="{AC9B5512-B440-4C9C-9CF1-479A473245A6}" dt="2023-10-14T14:26:05.171" v="624" actId="478"/>
        <pc:sldMkLst>
          <pc:docMk/>
          <pc:sldMk cId="873013782" sldId="298"/>
        </pc:sldMkLst>
        <pc:spChg chg="add del mod">
          <ac:chgData name="HELENE LEMAHIEU" userId="c121f30d-a0f6-449d-b404-ec9206e19ae4" providerId="ADAL" clId="{AC9B5512-B440-4C9C-9CF1-479A473245A6}" dt="2023-10-14T14:26:05.171" v="624" actId="478"/>
          <ac:spMkLst>
            <pc:docMk/>
            <pc:sldMk cId="873013782" sldId="298"/>
            <ac:spMk id="3" creationId="{5E48EFE6-4B8E-4CBF-F691-206463CC94B3}"/>
          </ac:spMkLst>
        </pc:spChg>
        <pc:spChg chg="del">
          <ac:chgData name="HELENE LEMAHIEU" userId="c121f30d-a0f6-449d-b404-ec9206e19ae4" providerId="ADAL" clId="{AC9B5512-B440-4C9C-9CF1-479A473245A6}" dt="2023-10-14T14:25:55.187" v="622" actId="478"/>
          <ac:spMkLst>
            <pc:docMk/>
            <pc:sldMk cId="873013782" sldId="298"/>
            <ac:spMk id="4" creationId="{8BC614C6-BF42-8D2E-04C0-18BB3DE3D9E3}"/>
          </ac:spMkLst>
        </pc:spChg>
        <pc:spChg chg="add mod">
          <ac:chgData name="HELENE LEMAHIEU" userId="c121f30d-a0f6-449d-b404-ec9206e19ae4" providerId="ADAL" clId="{AC9B5512-B440-4C9C-9CF1-479A473245A6}" dt="2023-10-14T14:26:02.951" v="623"/>
          <ac:spMkLst>
            <pc:docMk/>
            <pc:sldMk cId="873013782" sldId="298"/>
            <ac:spMk id="7" creationId="{25E0A6F6-EA7E-7A03-256D-DA96AA3C1FA5}"/>
          </ac:spMkLst>
        </pc:spChg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3284216985" sldId="298"/>
        </pc:sldMkLst>
      </pc:sldChg>
      <pc:sldChg chg="addSp delSp modSp add mod">
        <pc:chgData name="HELENE LEMAHIEU" userId="c121f30d-a0f6-449d-b404-ec9206e19ae4" providerId="ADAL" clId="{AC9B5512-B440-4C9C-9CF1-479A473245A6}" dt="2023-10-14T14:25:47.076" v="621" actId="1035"/>
        <pc:sldMkLst>
          <pc:docMk/>
          <pc:sldMk cId="203293579" sldId="299"/>
        </pc:sldMkLst>
        <pc:spChg chg="mod">
          <ac:chgData name="HELENE LEMAHIEU" userId="c121f30d-a0f6-449d-b404-ec9206e19ae4" providerId="ADAL" clId="{AC9B5512-B440-4C9C-9CF1-479A473245A6}" dt="2023-10-14T14:25:47.076" v="621" actId="1035"/>
          <ac:spMkLst>
            <pc:docMk/>
            <pc:sldMk cId="203293579" sldId="299"/>
            <ac:spMk id="2" creationId="{FF8749E7-4E4F-51E2-BD08-0486215C0611}"/>
          </ac:spMkLst>
        </pc:spChg>
        <pc:spChg chg="add del mod">
          <ac:chgData name="HELENE LEMAHIEU" userId="c121f30d-a0f6-449d-b404-ec9206e19ae4" providerId="ADAL" clId="{AC9B5512-B440-4C9C-9CF1-479A473245A6}" dt="2023-10-14T14:24:38.858" v="613" actId="478"/>
          <ac:spMkLst>
            <pc:docMk/>
            <pc:sldMk cId="203293579" sldId="299"/>
            <ac:spMk id="7" creationId="{DC1833D7-13B1-AA35-8300-2483F30C8705}"/>
          </ac:spMkLst>
        </pc:spChg>
        <pc:picChg chg="add mod ord modCrop">
          <ac:chgData name="HELENE LEMAHIEU" userId="c121f30d-a0f6-449d-b404-ec9206e19ae4" providerId="ADAL" clId="{AC9B5512-B440-4C9C-9CF1-479A473245A6}" dt="2023-10-14T14:19:06.354" v="424" actId="171"/>
          <ac:picMkLst>
            <pc:docMk/>
            <pc:sldMk cId="203293579" sldId="299"/>
            <ac:picMk id="4" creationId="{E211C60D-BD2B-B6ED-104F-F86419D7B306}"/>
          </ac:picMkLst>
        </pc:picChg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1784969629" sldId="299"/>
        </pc:sldMkLst>
      </pc:sldChg>
      <pc:sldChg chg="new del">
        <pc:chgData name="HELENE LEMAHIEU" userId="c121f30d-a0f6-449d-b404-ec9206e19ae4" providerId="ADAL" clId="{AC9B5512-B440-4C9C-9CF1-479A473245A6}" dt="2023-10-14T14:11:24.300" v="399" actId="680"/>
        <pc:sldMkLst>
          <pc:docMk/>
          <pc:sldMk cId="3082282229" sldId="299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3562060996" sldId="300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1115138805" sldId="301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1863428002" sldId="303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2987964866" sldId="304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616904610" sldId="305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4135417943" sldId="306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337892694" sldId="307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2465558290" sldId="308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2123486991" sldId="309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2944119706" sldId="310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998809985" sldId="311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2764855696" sldId="312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1933310933" sldId="313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2269530224" sldId="314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1999181661" sldId="315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308793406" sldId="316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1335512570" sldId="317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605595250" sldId="318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2865653587" sldId="319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3808754763" sldId="320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1696351120" sldId="321"/>
        </pc:sldMkLst>
      </pc:sldChg>
      <pc:sldChg chg="del">
        <pc:chgData name="HELENE LEMAHIEU" userId="c121f30d-a0f6-449d-b404-ec9206e19ae4" providerId="ADAL" clId="{AC9B5512-B440-4C9C-9CF1-479A473245A6}" dt="2023-10-14T12:53:17.950" v="77" actId="47"/>
        <pc:sldMkLst>
          <pc:docMk/>
          <pc:sldMk cId="2728489745" sldId="322"/>
        </pc:sldMkLst>
      </pc:sldChg>
      <pc:sldMasterChg chg="delSldLayout">
        <pc:chgData name="HELENE LEMAHIEU" userId="c121f30d-a0f6-449d-b404-ec9206e19ae4" providerId="ADAL" clId="{AC9B5512-B440-4C9C-9CF1-479A473245A6}" dt="2023-10-14T14:01:56.633" v="215" actId="2696"/>
        <pc:sldMasterMkLst>
          <pc:docMk/>
          <pc:sldMasterMk cId="2928607326" sldId="2147483706"/>
        </pc:sldMasterMkLst>
        <pc:sldLayoutChg chg="del">
          <pc:chgData name="HELENE LEMAHIEU" userId="c121f30d-a0f6-449d-b404-ec9206e19ae4" providerId="ADAL" clId="{AC9B5512-B440-4C9C-9CF1-479A473245A6}" dt="2023-10-14T14:01:56.633" v="215" actId="2696"/>
          <pc:sldLayoutMkLst>
            <pc:docMk/>
            <pc:sldMasterMk cId="2928607326" sldId="2147483706"/>
            <pc:sldLayoutMk cId="2757977037" sldId="214748371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9DEE6-F436-4A25-BB8A-51C86F5722E4}" type="datetimeFigureOut">
              <a:rPr lang="fr-FR" smtClean="0"/>
              <a:t>14/10/2023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5D4D-75D6-47F7-A7A3-83E629EAC8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911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A7EAEB-3D1E-EEA4-3897-00A54BCCF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7F3E6B4-FDE5-C483-0FEE-ABD391A11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F6D4D2-F033-A012-9985-B1DD49D8B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3513-C88B-4806-95EF-0A60BA880FD9}" type="datetime1">
              <a:rPr lang="fr-FR" smtClean="0"/>
              <a:t>14/10/2023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4110BF-1267-EC42-DA02-68AC16B2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Prénom Nom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A8A089-0417-E907-39F2-A1DA5F134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774-498A-48AE-8E53-7E5F47457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0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9C1DE8-8D7E-FE5A-3786-11982A6D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21BD9FC-607B-4881-37AE-1D5EAA367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6D8E01-91C9-A4A7-2B0D-12B263FD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7C90-46DF-4325-9314-82348513DF1A}" type="datetime1">
              <a:rPr lang="fr-FR" smtClean="0"/>
              <a:t>14/10/2023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956FE9-51BE-3FBF-F59C-3E230DE25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Prénom Nom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A6EB40-B560-23FD-57ED-37145D38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774-498A-48AE-8E53-7E5F47457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64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AA44335-6E26-6587-01E8-EEE0206D92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E1FB90-0621-3825-2BF6-1F8EB2330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5F1A2D-0A1E-63AB-6751-7370C173C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8DC2-DB18-432A-9442-BDD206D76D36}" type="datetime1">
              <a:rPr lang="fr-FR" smtClean="0"/>
              <a:t>14/10/2023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7800A4-BC49-0329-B816-16DEF2FE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Prénom Nom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6E40AF-E947-FCA8-AF1D-5E613463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774-498A-48AE-8E53-7E5F47457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46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8BD4D2-41D0-B3FB-3913-D0FCF9AA8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FD9CA3-F9B2-E7BF-18DA-F6978A11D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8D73B5-79B2-9BEA-7F14-23EB89562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4107-2CFA-4947-AABB-E52B2AA7A083}" type="datetime1">
              <a:rPr lang="fr-FR" smtClean="0"/>
              <a:t>14/10/2023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7EF263-EBEC-E00D-CE40-667609F9A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Prénom Nom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6E19A5-7778-B792-517D-A35F7C1B3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774-498A-48AE-8E53-7E5F47457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26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7E4C69-E029-58DF-53A9-74AFCBFED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A2BC7D-C5D5-12DF-CBBB-8574804E6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EF6832-310E-2948-208D-A7F7F0FFD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E04D-B923-4202-9B14-9FC3AD00EDF0}" type="datetime1">
              <a:rPr lang="fr-FR" smtClean="0"/>
              <a:t>14/10/2023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119EFF-90A0-0922-5930-6148D7701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Prénom Nom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D5D088-C576-5EFF-AB50-78E80CD6F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774-498A-48AE-8E53-7E5F47457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38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F716FF-5D2B-2F4D-97D4-FEB9D5C14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5AAFBE-6185-3DEC-E601-DC710F0642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342429-6EC3-2CAD-C471-067F1279B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F59E17-BC9A-739A-0561-EA36C0138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4AA9-8CB3-4CC4-BB36-6E4216FAC06B}" type="datetime1">
              <a:rPr lang="fr-FR" smtClean="0"/>
              <a:t>14/10/2023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62856E-272B-0790-530E-A02DA6EF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Prénom Nom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15A628-2A61-82E2-FF89-9AC15CFE8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774-498A-48AE-8E53-7E5F47457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39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601C66-91B6-A870-7F9A-5B8E30E19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109CB7-209C-8773-381A-B3645B1BA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877738-284E-C510-3C6B-A65FB2A42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EBBF00D-6075-86F7-93C3-2ABCBFE34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B9A8EBC-B0CE-FD9C-8D6C-9F974479B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5660C56-5BFA-EECA-573A-DB2826AD5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BD45-C2BD-4CF0-87FD-3661C82B3EFB}" type="datetime1">
              <a:rPr lang="fr-FR" smtClean="0"/>
              <a:t>14/10/2023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51A5E66-CC5C-D3F1-4DF3-FFAF5AE10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Prénom Nom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C96C4B2-2F3B-F3EF-E48A-BD8E8C5B5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774-498A-48AE-8E53-7E5F47457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48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CD064D-9D3C-8476-A848-569759282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9915B1B-527F-454C-1D1A-8579AD527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7254-CE04-47B8-B2BF-F5A788CD3F72}" type="datetime1">
              <a:rPr lang="fr-FR" smtClean="0"/>
              <a:t>14/10/2023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EC79E7-B378-5620-2676-A6866BA59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Prénom Nom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855C08-01A4-0490-DCF6-478790D6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774-498A-48AE-8E53-7E5F47457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90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29F5297-358C-8896-1FD9-AB0F935B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FA3B-2D1B-4C30-A2A4-CE65E8665B48}" type="datetime1">
              <a:rPr lang="fr-FR" smtClean="0"/>
              <a:t>14/10/2023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D9B0247-833B-1EFD-AD25-85EE40D72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Prénom Nom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097709-E5BC-3875-0D20-FDC08BED6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774-498A-48AE-8E53-7E5F47457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98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58A2A4-929F-3D4B-CBFC-8385B6AFF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3C91F0-8389-C2DE-06CC-38ED25611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172B13-D08F-2294-7DC9-FB99EBCE0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E11928-EE58-4D43-86A2-CEBBA65E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D437-FB83-41BE-87D7-4AE1A8D57F29}" type="datetime1">
              <a:rPr lang="fr-FR" smtClean="0"/>
              <a:t>14/10/2023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7ABB90-C785-EDA7-D7CB-7DF2414E1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Prénom Nom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2AA2B2-10C5-9673-9E3E-79B765E11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774-498A-48AE-8E53-7E5F47457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6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2E7F82-54F7-F9B8-3E5A-7AFDFF7B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C5537AB-6DAE-43D2-5BA1-F0C304773C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5A1749D-9865-3985-3ACA-68254940B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904845-1D48-E4DC-88BA-291789AE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CB81-8007-4B2D-8BF5-AD896FEE2150}" type="datetime1">
              <a:rPr lang="fr-FR" smtClean="0"/>
              <a:t>14/10/2023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CDB3C5-73B6-B552-F10C-EE17727A1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Prénom Nom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E37469-41D1-2F09-DE64-1C6E24AEE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774-498A-48AE-8E53-7E5F47457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29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FE1CDA0-4BF1-9960-973E-10A8AF46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48F4E7-BA71-84E5-9C3A-EABC59893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BB4BC0-62EE-DAFD-AFE5-D5798ECD8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75F48-DD75-4BA4-B781-23EE53A05B4E}" type="datetime1">
              <a:rPr lang="fr-FR" smtClean="0"/>
              <a:t>14/10/2023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6A2A3E-3C9D-5B39-92B3-5C68033D7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Prénom Nom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3B5E16-7F0E-E6FF-5950-DDF7ECD7A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FB774-498A-48AE-8E53-7E5F47457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60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laperlerh-formation.ocom/" TargetMode="External"/><Relationship Id="rId4" Type="http://schemas.openxmlformats.org/officeDocument/2006/relationships/hyperlink" Target="mailto:clients@laperlerh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EBFE88-5F62-CF15-1439-844D33A25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68539"/>
            <a:ext cx="9144000" cy="941424"/>
          </a:xfrm>
        </p:spPr>
        <p:txBody>
          <a:bodyPr/>
          <a:lstStyle/>
          <a:p>
            <a:r>
              <a:rPr lang="fr-FR" dirty="0"/>
              <a:t>TITRE DE LA FORMATION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B64CA6-039C-8675-F84C-A33742F17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0488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SOUS - TITRE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968801A2-AEF5-13BE-5AB9-1FB58129DA2F}"/>
              </a:ext>
            </a:extLst>
          </p:cNvPr>
          <p:cNvSpPr txBox="1">
            <a:spLocks/>
          </p:cNvSpPr>
          <p:nvPr/>
        </p:nvSpPr>
        <p:spPr>
          <a:xfrm>
            <a:off x="7802366" y="6291397"/>
            <a:ext cx="4167027" cy="4048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Nom Formateur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FD4CA0F1-42DF-347E-5D61-F15912047FD7}"/>
              </a:ext>
            </a:extLst>
          </p:cNvPr>
          <p:cNvSpPr txBox="1">
            <a:spLocks/>
          </p:cNvSpPr>
          <p:nvPr/>
        </p:nvSpPr>
        <p:spPr>
          <a:xfrm>
            <a:off x="4012486" y="4093859"/>
            <a:ext cx="4167027" cy="4048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… jour(s)</a:t>
            </a:r>
          </a:p>
        </p:txBody>
      </p:sp>
    </p:spTree>
    <p:extLst>
      <p:ext uri="{BB962C8B-B14F-4D97-AF65-F5344CB8AC3E}">
        <p14:creationId xmlns:p14="http://schemas.microsoft.com/office/powerpoint/2010/main" val="209240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167E12-69E1-91B4-026C-6A1B3445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317" y="10274"/>
            <a:ext cx="10022840" cy="1179195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OBJECTIFS DE LA FORMATION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A4568DE-CF18-2282-DBC7-7EC87DFC819B}"/>
              </a:ext>
            </a:extLst>
          </p:cNvPr>
          <p:cNvSpPr txBox="1">
            <a:spLocks/>
          </p:cNvSpPr>
          <p:nvPr/>
        </p:nvSpPr>
        <p:spPr>
          <a:xfrm>
            <a:off x="1295059" y="1315092"/>
            <a:ext cx="2598847" cy="2342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OBJECTIF 1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OBJECTIF 2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OBJECTIF 3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OBJECTIF 4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04905D-1C3C-1B3F-53AF-4C3B3515E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0FB7-59B8-43EC-8B78-677B04B5A5F4}" type="datetime1">
              <a:rPr lang="fr-FR" smtClean="0"/>
              <a:t>14/10/2023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5D323B-2EA2-D968-010F-65162D5CA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60586" y="6332448"/>
            <a:ext cx="4114800" cy="365125"/>
          </a:xfrm>
        </p:spPr>
        <p:txBody>
          <a:bodyPr/>
          <a:lstStyle/>
          <a:p>
            <a:r>
              <a:rPr lang="fr-FR" dirty="0"/>
              <a:t>Prénom Nom</a:t>
            </a:r>
          </a:p>
        </p:txBody>
      </p:sp>
    </p:spTree>
    <p:extLst>
      <p:ext uri="{BB962C8B-B14F-4D97-AF65-F5344CB8AC3E}">
        <p14:creationId xmlns:p14="http://schemas.microsoft.com/office/powerpoint/2010/main" val="3855095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167E12-69E1-91B4-026C-6A1B3445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074" y="0"/>
            <a:ext cx="2681040" cy="1179195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SOMMAIRE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4479FD1C-454F-A932-2DE9-9C89B9BCDCA3}"/>
              </a:ext>
            </a:extLst>
          </p:cNvPr>
          <p:cNvSpPr txBox="1">
            <a:spLocks/>
          </p:cNvSpPr>
          <p:nvPr/>
        </p:nvSpPr>
        <p:spPr>
          <a:xfrm>
            <a:off x="1408074" y="1179195"/>
            <a:ext cx="3276941" cy="2712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/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PARTIE 1</a:t>
            </a:r>
          </a:p>
          <a:p>
            <a:pPr marL="457200" indent="-457200">
              <a:buFont typeface="+mj-lt"/>
              <a:buAutoNum type="arabicPeriod"/>
            </a:pP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PARTIE 2</a:t>
            </a:r>
          </a:p>
          <a:p>
            <a:pPr marL="457200" indent="-457200">
              <a:buFont typeface="+mj-lt"/>
              <a:buAutoNum type="arabicPeriod"/>
            </a:pP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PARTIE 3</a:t>
            </a:r>
          </a:p>
          <a:p>
            <a:pPr marL="457200" indent="-457200">
              <a:buFont typeface="+mj-lt"/>
              <a:buAutoNum type="arabicPeriod"/>
            </a:pP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PARTIE 4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846F90-4CB2-BB9A-940E-4001AD578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DE6D-B0F2-4D25-B810-84B51F30E0E1}" type="datetime1">
              <a:rPr lang="fr-FR" smtClean="0"/>
              <a:t>14/10/2023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9CCC2D-63BE-81E4-83C0-5C33BD5CF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81135" y="6356349"/>
            <a:ext cx="4114800" cy="365125"/>
          </a:xfrm>
        </p:spPr>
        <p:txBody>
          <a:bodyPr/>
          <a:lstStyle/>
          <a:p>
            <a:r>
              <a:rPr lang="fr-FR" dirty="0"/>
              <a:t>Prénom Nom</a:t>
            </a:r>
          </a:p>
        </p:txBody>
      </p:sp>
    </p:spTree>
    <p:extLst>
      <p:ext uri="{BB962C8B-B14F-4D97-AF65-F5344CB8AC3E}">
        <p14:creationId xmlns:p14="http://schemas.microsoft.com/office/powerpoint/2010/main" val="599030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167E12-69E1-91B4-026C-6A1B3445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880" y="1198245"/>
            <a:ext cx="10022840" cy="1179195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PARTIE 1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A907848-07FB-F57F-7C46-B44D2D0D8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2AAF-FA5A-4A78-AE79-33CD2540748E}" type="datetime1">
              <a:rPr lang="fr-FR" smtClean="0"/>
              <a:t>14/10/2023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6794F9-8F22-E613-11B5-E536F79ED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47571" y="6356349"/>
            <a:ext cx="4114800" cy="365125"/>
          </a:xfrm>
        </p:spPr>
        <p:txBody>
          <a:bodyPr/>
          <a:lstStyle/>
          <a:p>
            <a:r>
              <a:rPr lang="fr-FR" dirty="0"/>
              <a:t>Prénom Nom</a:t>
            </a:r>
          </a:p>
        </p:txBody>
      </p:sp>
    </p:spTree>
    <p:extLst>
      <p:ext uri="{BB962C8B-B14F-4D97-AF65-F5344CB8AC3E}">
        <p14:creationId xmlns:p14="http://schemas.microsoft.com/office/powerpoint/2010/main" val="424881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E31B95-0B90-3247-7D15-102B1A10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252538"/>
            <a:ext cx="10515600" cy="2852737"/>
          </a:xfrm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SOUS PARTIE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E2EBB3-AAF4-575C-4057-0B5430AD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DAD6-A27A-43F0-B882-F50470C80A72}" type="datetime1">
              <a:rPr lang="fr-FR" smtClean="0"/>
              <a:t>14/10/2023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D16CF3-64D1-4909-06C7-C13725435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8394" y="6332448"/>
            <a:ext cx="4114800" cy="365125"/>
          </a:xfrm>
        </p:spPr>
        <p:txBody>
          <a:bodyPr/>
          <a:lstStyle/>
          <a:p>
            <a:r>
              <a:rPr lang="fr-FR"/>
              <a:t>Prénom Nom</a:t>
            </a:r>
          </a:p>
        </p:txBody>
      </p:sp>
    </p:spTree>
    <p:extLst>
      <p:ext uri="{BB962C8B-B14F-4D97-AF65-F5344CB8AC3E}">
        <p14:creationId xmlns:p14="http://schemas.microsoft.com/office/powerpoint/2010/main" val="41141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BC614C6-BF42-8D2E-04C0-18BB3DE3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639" y="136525"/>
            <a:ext cx="10515600" cy="791859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bg2">
                    <a:lumMod val="50000"/>
                  </a:schemeClr>
                </a:solidFill>
              </a:rPr>
              <a:t>Partie &amp; sous partie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51B96E-202A-64C3-D564-4C03A1812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FB89F-1C42-4967-8556-8E0A9225CBBF}" type="datetime1">
              <a:rPr lang="fr-FR" smtClean="0"/>
              <a:t>14/10/2023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936519-1290-A837-B34E-571F6D42F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68119" y="6356349"/>
            <a:ext cx="4114800" cy="365125"/>
          </a:xfrm>
        </p:spPr>
        <p:txBody>
          <a:bodyPr/>
          <a:lstStyle/>
          <a:p>
            <a:r>
              <a:rPr lang="fr-FR" dirty="0"/>
              <a:t>Prénom Nom</a:t>
            </a:r>
          </a:p>
        </p:txBody>
      </p:sp>
    </p:spTree>
    <p:extLst>
      <p:ext uri="{BB962C8B-B14F-4D97-AF65-F5344CB8AC3E}">
        <p14:creationId xmlns:p14="http://schemas.microsoft.com/office/powerpoint/2010/main" val="3552364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51B96E-202A-64C3-D564-4C03A1812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FB89F-1C42-4967-8556-8E0A9225CBBF}" type="datetime1">
              <a:rPr lang="fr-FR" smtClean="0"/>
              <a:t>14/10/2023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936519-1290-A837-B34E-571F6D42F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68119" y="6356349"/>
            <a:ext cx="4114800" cy="365125"/>
          </a:xfrm>
        </p:spPr>
        <p:txBody>
          <a:bodyPr/>
          <a:lstStyle/>
          <a:p>
            <a:r>
              <a:rPr lang="fr-FR" dirty="0"/>
              <a:t>Prénom Nom</a:t>
            </a:r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25E0A6F6-EA7E-7A03-256D-DA96AA3C1FA5}"/>
              </a:ext>
            </a:extLst>
          </p:cNvPr>
          <p:cNvSpPr txBox="1">
            <a:spLocks/>
          </p:cNvSpPr>
          <p:nvPr/>
        </p:nvSpPr>
        <p:spPr>
          <a:xfrm>
            <a:off x="1273639" y="136525"/>
            <a:ext cx="10515600" cy="791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>
                <a:solidFill>
                  <a:schemeClr val="bg2">
                    <a:lumMod val="50000"/>
                  </a:schemeClr>
                </a:solidFill>
              </a:rPr>
              <a:t>Partie &amp; sous partie</a:t>
            </a:r>
            <a:endParaRPr lang="fr-FR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13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51B96E-202A-64C3-D564-4C03A1812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FB89F-1C42-4967-8556-8E0A9225CBBF}" type="datetime1">
              <a:rPr lang="fr-FR" smtClean="0"/>
              <a:t>14/10/2023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936519-1290-A837-B34E-571F6D42F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68119" y="6356349"/>
            <a:ext cx="4114800" cy="365125"/>
          </a:xfrm>
        </p:spPr>
        <p:txBody>
          <a:bodyPr/>
          <a:lstStyle/>
          <a:p>
            <a:r>
              <a:rPr lang="fr-FR" dirty="0"/>
              <a:t>Prénom Nom</a:t>
            </a:r>
          </a:p>
        </p:txBody>
      </p:sp>
      <p:sp>
        <p:nvSpPr>
          <p:cNvPr id="2" name="Titre 3">
            <a:extLst>
              <a:ext uri="{FF2B5EF4-FFF2-40B4-BE49-F238E27FC236}">
                <a16:creationId xmlns:a16="http://schemas.microsoft.com/office/drawing/2014/main" id="{FF8749E7-4E4F-51E2-BD08-0486215C0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639" y="136525"/>
            <a:ext cx="10515600" cy="791859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bg2">
                    <a:lumMod val="50000"/>
                  </a:schemeClr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411410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habits, meubles, table, personne&#10;&#10;Description générée automatiquement">
            <a:extLst>
              <a:ext uri="{FF2B5EF4-FFF2-40B4-BE49-F238E27FC236}">
                <a16:creationId xmlns:a16="http://schemas.microsoft.com/office/drawing/2014/main" id="{E211C60D-BD2B-B6ED-104F-F86419D7B3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" r="1497" b="9578"/>
          <a:stretch/>
        </p:blipFill>
        <p:spPr>
          <a:xfrm>
            <a:off x="1121362" y="-1"/>
            <a:ext cx="11070638" cy="6858001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51B96E-202A-64C3-D564-4C03A1812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FB89F-1C42-4967-8556-8E0A9225CBBF}" type="datetime1">
              <a:rPr lang="fr-FR" smtClean="0"/>
              <a:t>14/10/2023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936519-1290-A837-B34E-571F6D42F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68119" y="6356349"/>
            <a:ext cx="4114800" cy="365125"/>
          </a:xfrm>
        </p:spPr>
        <p:txBody>
          <a:bodyPr/>
          <a:lstStyle/>
          <a:p>
            <a:r>
              <a:rPr lang="fr-FR" dirty="0"/>
              <a:t>Prénom Nom</a:t>
            </a:r>
          </a:p>
        </p:txBody>
      </p:sp>
      <p:sp>
        <p:nvSpPr>
          <p:cNvPr id="2" name="Titre 3">
            <a:extLst>
              <a:ext uri="{FF2B5EF4-FFF2-40B4-BE49-F238E27FC236}">
                <a16:creationId xmlns:a16="http://schemas.microsoft.com/office/drawing/2014/main" id="{FF8749E7-4E4F-51E2-BD08-0486215C0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60" y="246581"/>
            <a:ext cx="6596009" cy="4510356"/>
          </a:xfrm>
        </p:spPr>
        <p:txBody>
          <a:bodyPr>
            <a:noAutofit/>
          </a:bodyPr>
          <a:lstStyle/>
          <a:p>
            <a:r>
              <a:rPr lang="fr-FR" sz="5400" b="1" dirty="0">
                <a:solidFill>
                  <a:schemeClr val="bg2">
                    <a:lumMod val="50000"/>
                  </a:schemeClr>
                </a:solidFill>
              </a:rPr>
              <a:t>MERCI !</a:t>
            </a:r>
            <a:br>
              <a:rPr lang="fr-FR" sz="48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fr-FR" sz="3200" b="1" dirty="0">
                <a:solidFill>
                  <a:srgbClr val="F2588F"/>
                </a:solidFill>
              </a:rPr>
              <a:t>Vous avez des questions ?</a:t>
            </a:r>
            <a:br>
              <a:rPr lang="fr-FR" sz="3200" b="1" dirty="0">
                <a:solidFill>
                  <a:srgbClr val="F2588F"/>
                </a:solidFill>
              </a:rPr>
            </a:br>
            <a:br>
              <a:rPr lang="fr-FR" sz="3200" b="1" dirty="0">
                <a:solidFill>
                  <a:srgbClr val="F2588F"/>
                </a:solidFill>
              </a:rPr>
            </a:br>
            <a:r>
              <a:rPr lang="fr-FR" sz="2400" b="1" dirty="0">
                <a:solidFill>
                  <a:srgbClr val="F2588F"/>
                </a:solidFill>
              </a:rPr>
              <a:t>La perle RH</a:t>
            </a:r>
            <a:br>
              <a:rPr lang="fr-FR" sz="2400" b="1" dirty="0">
                <a:solidFill>
                  <a:srgbClr val="F2588F"/>
                </a:solidFill>
              </a:rPr>
            </a:br>
            <a:r>
              <a:rPr lang="fr-FR" sz="2400" b="1" dirty="0">
                <a:solidFill>
                  <a:srgbClr val="F2588F"/>
                </a:solidFill>
              </a:rPr>
              <a:t>2 bis rue Martin Choisy</a:t>
            </a:r>
            <a:br>
              <a:rPr lang="fr-FR" sz="2400" b="1" dirty="0">
                <a:solidFill>
                  <a:srgbClr val="F2588F"/>
                </a:solidFill>
              </a:rPr>
            </a:br>
            <a:r>
              <a:rPr lang="fr-FR" sz="2400" b="1" dirty="0">
                <a:solidFill>
                  <a:srgbClr val="F2588F"/>
                </a:solidFill>
              </a:rPr>
              <a:t>34090 Montpellier</a:t>
            </a:r>
            <a:br>
              <a:rPr lang="fr-FR" sz="2400" b="1" dirty="0">
                <a:solidFill>
                  <a:srgbClr val="F2588F"/>
                </a:solidFill>
              </a:rPr>
            </a:br>
            <a:br>
              <a:rPr lang="fr-FR" sz="2400" b="1" dirty="0">
                <a:solidFill>
                  <a:srgbClr val="F2588F"/>
                </a:solidFill>
              </a:rPr>
            </a:br>
            <a:r>
              <a:rPr lang="fr-FR" sz="2400" b="1" dirty="0">
                <a:solidFill>
                  <a:schemeClr val="bg2">
                    <a:lumMod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clients@laperlerh.com</a:t>
            </a:r>
            <a:br>
              <a:rPr lang="fr-FR" sz="2400" b="1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fr-FR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2400" b="1" dirty="0">
                <a:solidFill>
                  <a:schemeClr val="bg2">
                    <a:lumMod val="2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www.laperlerh-formation.ocom</a:t>
            </a:r>
            <a:br>
              <a:rPr lang="fr-FR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2400" b="1" dirty="0">
                <a:solidFill>
                  <a:schemeClr val="bg2">
                    <a:lumMod val="25000"/>
                  </a:schemeClr>
                </a:solidFill>
              </a:rPr>
              <a:t>09 53 61 73 78</a:t>
            </a:r>
          </a:p>
        </p:txBody>
      </p:sp>
    </p:spTree>
    <p:extLst>
      <p:ext uri="{BB962C8B-B14F-4D97-AF65-F5344CB8AC3E}">
        <p14:creationId xmlns:p14="http://schemas.microsoft.com/office/powerpoint/2010/main" val="2032935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3141</TotalTime>
  <Words>116</Words>
  <Application>Microsoft Office PowerPoint</Application>
  <PresentationFormat>Grand écran</PresentationFormat>
  <Paragraphs>42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Thème Office</vt:lpstr>
      <vt:lpstr>TITRE DE LA FORMATION</vt:lpstr>
      <vt:lpstr>OBJECTIFS DE LA FORMATION</vt:lpstr>
      <vt:lpstr>SOMMAIRE</vt:lpstr>
      <vt:lpstr>1. PARTIE 1</vt:lpstr>
      <vt:lpstr>SOUS PARTIE</vt:lpstr>
      <vt:lpstr>Partie &amp; sous partie</vt:lpstr>
      <vt:lpstr>Présentation PowerPoint</vt:lpstr>
      <vt:lpstr>EVALUATION</vt:lpstr>
      <vt:lpstr>MERCI ! Vous avez des questions ?  La perle RH 2 bis rue Martin Choisy 34090 Montpellier  clients@laperlerh.com  www.laperlerh-formation.ocom 09 53 61 73 78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brut au net</dc:title>
  <dc:creator>noemieteillot@gmail.com</dc:creator>
  <cp:lastModifiedBy>Hélène Lemahieu</cp:lastModifiedBy>
  <cp:revision>4</cp:revision>
  <dcterms:created xsi:type="dcterms:W3CDTF">2023-01-25T10:17:40Z</dcterms:created>
  <dcterms:modified xsi:type="dcterms:W3CDTF">2023-10-14T14:26:10Z</dcterms:modified>
</cp:coreProperties>
</file>