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264" r:id="rId3"/>
    <p:sldId id="257" r:id="rId4"/>
    <p:sldId id="258" r:id="rId5"/>
    <p:sldId id="261" r:id="rId6"/>
    <p:sldId id="259" r:id="rId7"/>
    <p:sldId id="379" r:id="rId8"/>
    <p:sldId id="260" r:id="rId9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539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699DF8E-D234-4E1E-8B99-92344D38FA3E}" v="1" dt="2026-01-12T16:19:49.17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16" autoAdjust="0"/>
    <p:restoredTop sz="94660"/>
  </p:normalViewPr>
  <p:slideViewPr>
    <p:cSldViewPr snapToGrid="0">
      <p:cViewPr varScale="1">
        <p:scale>
          <a:sx n="52" d="100"/>
          <a:sy n="52" d="100"/>
        </p:scale>
        <p:origin x="140" y="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>
            <a:extLst>
              <a:ext uri="{FF2B5EF4-FFF2-40B4-BE49-F238E27FC236}">
                <a16:creationId xmlns:a16="http://schemas.microsoft.com/office/drawing/2014/main" id="{DF09EEA5-CB04-345E-9B3F-331BE29F83C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BB2265E1-BCCC-233C-8764-4DB6CF5C32A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8C56D1-26EA-4262-8E7F-226CF88B3244}" type="datetimeFigureOut">
              <a:rPr lang="fr-FR" smtClean="0"/>
              <a:t>12/01/2026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8669118F-6D7A-53CA-B10F-11656B48052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4CA206D3-F94B-063F-4FC4-2C47FE61F86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2E9E95-09A9-4302-9EFF-54041C00A53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937037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2DA869-333C-4830-BED7-EE959FEA9CE5}" type="datetimeFigureOut">
              <a:rPr lang="fr-FR" smtClean="0"/>
              <a:t>12/01/2026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EBA605-4F34-4D24-B8F5-3679FDE8B85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493175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ESENTATION FORM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 7" descr="Une image contenant texte, capture d’écran, conception, fan&#10;&#10;Le contenu généré par l’IA peut être incorrect.">
            <a:extLst>
              <a:ext uri="{FF2B5EF4-FFF2-40B4-BE49-F238E27FC236}">
                <a16:creationId xmlns:a16="http://schemas.microsoft.com/office/drawing/2014/main" id="{8A1082C5-19AF-E858-86D7-1CEE0FF1C4C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C7F8C178-CEB4-E488-6837-752068FB8E5A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0" y="791213"/>
            <a:ext cx="9374736" cy="808987"/>
          </a:xfrm>
          <a:prstGeom prst="rect">
            <a:avLst/>
          </a:prstGeom>
        </p:spPr>
        <p:txBody>
          <a:bodyPr anchor="b">
            <a:normAutofit/>
          </a:bodyPr>
          <a:lstStyle>
            <a:lvl1pPr algn="ctr">
              <a:defRPr sz="3600" b="1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fr-FR" dirty="0"/>
              <a:t>TITRE DE LA FORMATION</a:t>
            </a:r>
          </a:p>
        </p:txBody>
      </p:sp>
      <p:sp>
        <p:nvSpPr>
          <p:cNvPr id="10" name="Espace réservé de la date 9">
            <a:extLst>
              <a:ext uri="{FF2B5EF4-FFF2-40B4-BE49-F238E27FC236}">
                <a16:creationId xmlns:a16="http://schemas.microsoft.com/office/drawing/2014/main" id="{3F310BB0-F539-BE7C-C62A-BE99ED2A04C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981346" y="6356349"/>
            <a:ext cx="981698" cy="365125"/>
          </a:xfrm>
        </p:spPr>
        <p:txBody>
          <a:bodyPr/>
          <a:lstStyle/>
          <a:p>
            <a:fld id="{2B524368-0F16-442A-A893-DBB76B2D7D39}" type="datetime1">
              <a:rPr lang="fr-FR" smtClean="0"/>
              <a:t>12/01/2026</a:t>
            </a:fld>
            <a:endParaRPr lang="fr-FR"/>
          </a:p>
        </p:txBody>
      </p:sp>
      <p:sp>
        <p:nvSpPr>
          <p:cNvPr id="11" name="Espace réservé du pied de page 10">
            <a:extLst>
              <a:ext uri="{FF2B5EF4-FFF2-40B4-BE49-F238E27FC236}">
                <a16:creationId xmlns:a16="http://schemas.microsoft.com/office/drawing/2014/main" id="{77842D52-B102-D8FF-302F-59B5F7929D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708306" y="6356348"/>
            <a:ext cx="3273039" cy="365125"/>
          </a:xfrm>
        </p:spPr>
        <p:txBody>
          <a:bodyPr/>
          <a:lstStyle/>
          <a:p>
            <a:r>
              <a:rPr lang="fr-FR"/>
              <a:t>NOM Prénom</a:t>
            </a:r>
          </a:p>
        </p:txBody>
      </p:sp>
    </p:spTree>
    <p:extLst>
      <p:ext uri="{BB962C8B-B14F-4D97-AF65-F5344CB8AC3E}">
        <p14:creationId xmlns:p14="http://schemas.microsoft.com/office/powerpoint/2010/main" val="11567031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 7" descr="Une image contenant texte, capture d’écran, graphisme, conception&#10;&#10;Le contenu généré par l’IA peut être incorrect.">
            <a:extLst>
              <a:ext uri="{FF2B5EF4-FFF2-40B4-BE49-F238E27FC236}">
                <a16:creationId xmlns:a16="http://schemas.microsoft.com/office/drawing/2014/main" id="{5B722468-9FBE-6687-747D-1160CEF01AA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4C77FA5E-ABA3-8D59-FCED-077F0AD6857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209800" y="277739"/>
            <a:ext cx="9626125" cy="60325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2800" b="1">
                <a:solidFill>
                  <a:srgbClr val="F5398E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fr-FR" dirty="0"/>
              <a:t>Titre de la sous - partie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F556328B-6484-9474-8C63-CC24A449E74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663725" y="1220787"/>
            <a:ext cx="6172200" cy="456471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BBC6CFFE-586D-D5C6-9C47-C41F150B3D3D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1375413" y="1272380"/>
            <a:ext cx="3932237" cy="4513123"/>
          </a:xfrm>
        </p:spPr>
        <p:txBody>
          <a:bodyPr/>
          <a:lstStyle>
            <a:lvl1pPr marL="0" indent="0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6A81448D-AF84-A1F3-F05F-97B6F5D2888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015529" y="6354629"/>
            <a:ext cx="964963" cy="365125"/>
          </a:xfrm>
        </p:spPr>
        <p:txBody>
          <a:bodyPr/>
          <a:lstStyle/>
          <a:p>
            <a:fld id="{D96DFB1D-B5EB-413A-A515-7B4FA593C598}" type="datetime1">
              <a:rPr lang="fr-FR" smtClean="0"/>
              <a:t>12/01/2026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8D66ADBF-E60F-95A4-800A-73BC38E015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721125" y="6356350"/>
            <a:ext cx="3294404" cy="365125"/>
          </a:xfrm>
        </p:spPr>
        <p:txBody>
          <a:bodyPr/>
          <a:lstStyle/>
          <a:p>
            <a:r>
              <a:rPr lang="fr-FR"/>
              <a:t>NOM Prénom</a:t>
            </a:r>
          </a:p>
        </p:txBody>
      </p:sp>
      <p:sp>
        <p:nvSpPr>
          <p:cNvPr id="9" name="Espace réservé du texte 15">
            <a:extLst>
              <a:ext uri="{FF2B5EF4-FFF2-40B4-BE49-F238E27FC236}">
                <a16:creationId xmlns:a16="http://schemas.microsoft.com/office/drawing/2014/main" id="{846EFD99-33B0-1887-3E24-A4E0D792DBE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 rot="16200000">
            <a:off x="-2600565" y="2835175"/>
            <a:ext cx="6132317" cy="461963"/>
          </a:xfrm>
        </p:spPr>
        <p:txBody>
          <a:bodyPr/>
          <a:lstStyle>
            <a:lvl1pPr marL="0" indent="0">
              <a:buNone/>
              <a:defRPr>
                <a:solidFill>
                  <a:srgbClr val="F5398E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</p:spTree>
    <p:extLst>
      <p:ext uri="{BB962C8B-B14F-4D97-AF65-F5344CB8AC3E}">
        <p14:creationId xmlns:p14="http://schemas.microsoft.com/office/powerpoint/2010/main" val="25745528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6" descr="Une image contenant texte, capture d’écran, graphisme, conception&#10;&#10;Le contenu généré par l’IA peut être incorrect.">
            <a:extLst>
              <a:ext uri="{FF2B5EF4-FFF2-40B4-BE49-F238E27FC236}">
                <a16:creationId xmlns:a16="http://schemas.microsoft.com/office/drawing/2014/main" id="{0962FEF3-30F9-1860-E2FF-988D65FF933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E5FA263A-3488-BA56-23A0-F8B22954507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209800" y="250032"/>
            <a:ext cx="9540667" cy="613094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800" b="1">
                <a:solidFill>
                  <a:srgbClr val="F5398E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fr-FR" dirty="0"/>
              <a:t>Titre de la sous - partie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A4BD4341-97E9-A815-CC14-571BB6DD4D58}"/>
              </a:ext>
            </a:extLst>
          </p:cNvPr>
          <p:cNvSpPr>
            <a:spLocks noGrp="1"/>
          </p:cNvSpPr>
          <p:nvPr>
            <p:ph type="body" orient="vert" idx="1" hasCustomPrompt="1"/>
          </p:nvPr>
        </p:nvSpPr>
        <p:spPr>
          <a:xfrm>
            <a:off x="1234867" y="1430893"/>
            <a:ext cx="10515600" cy="4576799"/>
          </a:xfrm>
        </p:spPr>
        <p:txBody>
          <a:bodyPr vert="eaVert"/>
          <a:lstStyle>
            <a:lvl5pPr marL="182880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5pPr>
          </a:lstStyle>
          <a:p>
            <a:pPr lvl="4"/>
            <a:r>
              <a:rPr lang="fr-FR" dirty="0"/>
              <a:t>Texte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FB84A44-5BBB-2122-5E0B-FCD0387C0AE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930783" y="6356349"/>
            <a:ext cx="973508" cy="365125"/>
          </a:xfrm>
        </p:spPr>
        <p:txBody>
          <a:bodyPr/>
          <a:lstStyle/>
          <a:p>
            <a:fld id="{A619A984-8F24-4F0E-A7AA-02A1C2B37590}" type="datetime1">
              <a:rPr lang="fr-FR" smtClean="0"/>
              <a:t>12/01/2026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6AF6B0E-7B34-D315-5311-4C4F816ACA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721838" y="6356349"/>
            <a:ext cx="3148412" cy="365125"/>
          </a:xfrm>
        </p:spPr>
        <p:txBody>
          <a:bodyPr/>
          <a:lstStyle/>
          <a:p>
            <a:r>
              <a:rPr lang="fr-FR"/>
              <a:t>NOM Prénom</a:t>
            </a:r>
          </a:p>
        </p:txBody>
      </p:sp>
      <p:sp>
        <p:nvSpPr>
          <p:cNvPr id="8" name="Espace réservé du texte 15">
            <a:extLst>
              <a:ext uri="{FF2B5EF4-FFF2-40B4-BE49-F238E27FC236}">
                <a16:creationId xmlns:a16="http://schemas.microsoft.com/office/drawing/2014/main" id="{C67F7604-5020-4889-B742-A72AABC9127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 rot="16200000">
            <a:off x="-2600565" y="2835175"/>
            <a:ext cx="6132317" cy="461963"/>
          </a:xfrm>
        </p:spPr>
        <p:txBody>
          <a:bodyPr/>
          <a:lstStyle>
            <a:lvl1pPr marL="0" indent="0">
              <a:buNone/>
              <a:defRPr>
                <a:solidFill>
                  <a:srgbClr val="F5398E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</p:spTree>
    <p:extLst>
      <p:ext uri="{BB962C8B-B14F-4D97-AF65-F5344CB8AC3E}">
        <p14:creationId xmlns:p14="http://schemas.microsoft.com/office/powerpoint/2010/main" val="24966371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JECTIF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 9" descr="Une image contenant texte, capture d’écran, Police, conception&#10;&#10;Le contenu généré par l’IA peut être incorrect.">
            <a:extLst>
              <a:ext uri="{FF2B5EF4-FFF2-40B4-BE49-F238E27FC236}">
                <a16:creationId xmlns:a16="http://schemas.microsoft.com/office/drawing/2014/main" id="{DCDE7D59-7850-AB8C-A307-76FF384C8C1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87EC903-3EA9-57CA-CE92-8946AE9ECD1F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957841" y="1167599"/>
            <a:ext cx="10515600" cy="4351338"/>
          </a:xfrm>
        </p:spPr>
        <p:txBody>
          <a:bodyPr>
            <a:normAutofit/>
          </a:bodyPr>
          <a:lstStyle>
            <a:lvl1pPr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fr-FR" dirty="0"/>
              <a:t>OBJECTIF 1</a:t>
            </a:r>
          </a:p>
          <a:p>
            <a:pPr lvl="0"/>
            <a:r>
              <a:rPr lang="fr-FR" dirty="0"/>
              <a:t>OBJECTIF 2</a:t>
            </a:r>
          </a:p>
          <a:p>
            <a:pPr lvl="0"/>
            <a:r>
              <a:rPr lang="fr-FR" dirty="0"/>
              <a:t>OBJECTIF 3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3623199-F751-D061-749C-907E6186771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866690" y="6356349"/>
            <a:ext cx="1076058" cy="365125"/>
          </a:xfrm>
        </p:spPr>
        <p:txBody>
          <a:bodyPr/>
          <a:lstStyle/>
          <a:p>
            <a:fld id="{9193717F-AF19-4F13-9B5D-B2B20EB5007A}" type="datetime1">
              <a:rPr lang="fr-FR" smtClean="0"/>
              <a:t>12/01/2026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8523035-E25A-8D7A-9C94-D46F572AAD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738928" y="6356350"/>
            <a:ext cx="3127761" cy="365125"/>
          </a:xfrm>
        </p:spPr>
        <p:txBody>
          <a:bodyPr/>
          <a:lstStyle/>
          <a:p>
            <a:r>
              <a:rPr lang="fr-FR"/>
              <a:t>NOM Prénom</a:t>
            </a:r>
          </a:p>
        </p:txBody>
      </p:sp>
    </p:spTree>
    <p:extLst>
      <p:ext uri="{BB962C8B-B14F-4D97-AF65-F5344CB8AC3E}">
        <p14:creationId xmlns:p14="http://schemas.microsoft.com/office/powerpoint/2010/main" val="6473170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 7" descr="Une image contenant texte, capture d’écran, Police, conception&#10;&#10;Le contenu généré par l’IA peut être incorrect.">
            <a:extLst>
              <a:ext uri="{FF2B5EF4-FFF2-40B4-BE49-F238E27FC236}">
                <a16:creationId xmlns:a16="http://schemas.microsoft.com/office/drawing/2014/main" id="{E7F844CA-C62E-1E18-D882-03D020DA21B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BC0508D-CBCD-C37F-A548-B1E1ACA3A3D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767701" y="6356349"/>
            <a:ext cx="1222049" cy="365125"/>
          </a:xfrm>
        </p:spPr>
        <p:txBody>
          <a:bodyPr/>
          <a:lstStyle/>
          <a:p>
            <a:fld id="{A4E404BD-FD25-46C0-A1BD-7FC43D065AA2}" type="datetime1">
              <a:rPr lang="fr-FR" smtClean="0"/>
              <a:t>12/01/2026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CCED18F-FFD5-4D29-7131-05DB151490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764566" y="6356350"/>
            <a:ext cx="3003135" cy="365125"/>
          </a:xfrm>
        </p:spPr>
        <p:txBody>
          <a:bodyPr/>
          <a:lstStyle/>
          <a:p>
            <a:r>
              <a:rPr lang="fr-FR"/>
              <a:t>NOM Prénom</a:t>
            </a:r>
          </a:p>
        </p:txBody>
      </p:sp>
      <p:sp>
        <p:nvSpPr>
          <p:cNvPr id="9" name="Espace réservé du contenu 2">
            <a:extLst>
              <a:ext uri="{FF2B5EF4-FFF2-40B4-BE49-F238E27FC236}">
                <a16:creationId xmlns:a16="http://schemas.microsoft.com/office/drawing/2014/main" id="{CF088169-28F9-64EF-D81F-4D674BB6D0BB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957841" y="1167599"/>
            <a:ext cx="10515600" cy="4351338"/>
          </a:xfrm>
        </p:spPr>
        <p:txBody>
          <a:bodyPr>
            <a:normAutofit/>
          </a:bodyPr>
          <a:lstStyle>
            <a:lvl1pPr marL="228600" marR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sz="2400">
                <a:solidFill>
                  <a:srgbClr val="F5398E"/>
                </a:solidFill>
              </a:defRPr>
            </a:lvl1pPr>
          </a:lstStyle>
          <a:p>
            <a:pPr lvl="0"/>
            <a:r>
              <a:rPr lang="fr-FR" dirty="0"/>
              <a:t>Partie 1 :  </a:t>
            </a:r>
          </a:p>
          <a:p>
            <a:pPr lvl="0"/>
            <a:r>
              <a:rPr lang="fr-FR" dirty="0"/>
              <a:t>Partie 2 :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fr-FR" dirty="0"/>
              <a:t>Partie 3 :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fr-FR" dirty="0"/>
              <a:t>Partie 4 :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fr-FR" dirty="0"/>
              <a:t>Partie 5 :</a:t>
            </a:r>
          </a:p>
          <a:p>
            <a:pPr lvl="0"/>
            <a:endParaRPr lang="fr-FR" dirty="0"/>
          </a:p>
          <a:p>
            <a:pPr lvl="0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6185886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RT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5" descr="Une image contenant texte, capture d’écran, graphisme, conception&#10;&#10;Le contenu généré par l’IA peut être incorrect.">
            <a:extLst>
              <a:ext uri="{FF2B5EF4-FFF2-40B4-BE49-F238E27FC236}">
                <a16:creationId xmlns:a16="http://schemas.microsoft.com/office/drawing/2014/main" id="{5B60707D-19E7-1A55-E7B3-9D9115A8351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0EBF378C-F090-4388-4D12-8937AD64188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137161" y="245485"/>
            <a:ext cx="9621852" cy="651824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800" b="1">
                <a:solidFill>
                  <a:srgbClr val="F5398E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fr-FR" dirty="0"/>
              <a:t>PARTIE 1 : TITRE DE LA PARTIE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31496955-8FCE-F779-59BF-E07AB8D54CA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159739" y="6356349"/>
            <a:ext cx="973508" cy="365125"/>
          </a:xfrm>
        </p:spPr>
        <p:txBody>
          <a:bodyPr/>
          <a:lstStyle/>
          <a:p>
            <a:fld id="{04136D8A-B1FA-47C0-83F9-85520EC5CD43}" type="datetime1">
              <a:rPr lang="fr-FR" smtClean="0"/>
              <a:t>12/01/2026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A17D0DE0-4282-F54F-53B5-92C5A0BED5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764566" y="6356349"/>
            <a:ext cx="3336421" cy="365125"/>
          </a:xfrm>
        </p:spPr>
        <p:txBody>
          <a:bodyPr/>
          <a:lstStyle/>
          <a:p>
            <a:r>
              <a:rPr lang="fr-FR"/>
              <a:t>NOM Prénom</a:t>
            </a:r>
          </a:p>
        </p:txBody>
      </p:sp>
      <p:sp>
        <p:nvSpPr>
          <p:cNvPr id="7" name="Espace réservé du texte 15">
            <a:extLst>
              <a:ext uri="{FF2B5EF4-FFF2-40B4-BE49-F238E27FC236}">
                <a16:creationId xmlns:a16="http://schemas.microsoft.com/office/drawing/2014/main" id="{5C4FB3D1-463A-4698-DB93-7716957542F8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 rot="16200000">
            <a:off x="-2600565" y="2835175"/>
            <a:ext cx="6132317" cy="461963"/>
          </a:xfrm>
        </p:spPr>
        <p:txBody>
          <a:bodyPr/>
          <a:lstStyle>
            <a:lvl1pPr marL="0" indent="0">
              <a:buNone/>
              <a:defRPr>
                <a:solidFill>
                  <a:srgbClr val="F5398E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</p:spTree>
    <p:extLst>
      <p:ext uri="{BB962C8B-B14F-4D97-AF65-F5344CB8AC3E}">
        <p14:creationId xmlns:p14="http://schemas.microsoft.com/office/powerpoint/2010/main" val="17799737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FORM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 descr="Une image contenant texte, capture d’écran, graphisme, conception&#10;&#10;Le contenu généré par l’IA peut être incorrect.">
            <a:extLst>
              <a:ext uri="{FF2B5EF4-FFF2-40B4-BE49-F238E27FC236}">
                <a16:creationId xmlns:a16="http://schemas.microsoft.com/office/drawing/2014/main" id="{AC16D0B7-5F18-2255-FC5E-02907A0F46D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BC0508D-CBCD-C37F-A548-B1E1ACA3A3D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870963" y="6350658"/>
            <a:ext cx="1041875" cy="365125"/>
          </a:xfrm>
        </p:spPr>
        <p:txBody>
          <a:bodyPr/>
          <a:lstStyle/>
          <a:p>
            <a:fld id="{8528A1E7-61F2-4551-9177-3CCBC21F8ED9}" type="datetime1">
              <a:rPr lang="fr-FR" smtClean="0"/>
              <a:t>12/01/2026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CCED18F-FFD5-4D29-7131-05DB151490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747474" y="6356350"/>
            <a:ext cx="3062955" cy="365125"/>
          </a:xfrm>
        </p:spPr>
        <p:txBody>
          <a:bodyPr/>
          <a:lstStyle/>
          <a:p>
            <a:r>
              <a:rPr lang="fr-FR"/>
              <a:t>NOM Prénom</a:t>
            </a:r>
          </a:p>
        </p:txBody>
      </p:sp>
      <p:sp>
        <p:nvSpPr>
          <p:cNvPr id="9" name="Espace réservé du contenu 2">
            <a:extLst>
              <a:ext uri="{FF2B5EF4-FFF2-40B4-BE49-F238E27FC236}">
                <a16:creationId xmlns:a16="http://schemas.microsoft.com/office/drawing/2014/main" id="{CF088169-28F9-64EF-D81F-4D674BB6D0BB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1239851" y="1298961"/>
            <a:ext cx="10835355" cy="4672903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lvl="0"/>
            <a:r>
              <a:rPr lang="fr-FR" dirty="0"/>
              <a:t>Texte</a:t>
            </a:r>
          </a:p>
          <a:p>
            <a:pPr lvl="0"/>
            <a:endParaRPr lang="fr-FR" dirty="0"/>
          </a:p>
          <a:p>
            <a:pPr lvl="0"/>
            <a:endParaRPr lang="fr-FR" dirty="0"/>
          </a:p>
        </p:txBody>
      </p:sp>
      <p:sp>
        <p:nvSpPr>
          <p:cNvPr id="11" name="Titre 1">
            <a:extLst>
              <a:ext uri="{FF2B5EF4-FFF2-40B4-BE49-F238E27FC236}">
                <a16:creationId xmlns:a16="http://schemas.microsoft.com/office/drawing/2014/main" id="{F7A1CA81-7C2D-EDB3-ADD2-AB4F581933A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060248" y="324779"/>
            <a:ext cx="9946591" cy="521293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800" b="1">
                <a:solidFill>
                  <a:srgbClr val="F5398E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fr-FR" dirty="0"/>
              <a:t>Titre de la sous - partie</a:t>
            </a:r>
          </a:p>
        </p:txBody>
      </p:sp>
      <p:sp>
        <p:nvSpPr>
          <p:cNvPr id="16" name="Espace réservé du texte 15">
            <a:extLst>
              <a:ext uri="{FF2B5EF4-FFF2-40B4-BE49-F238E27FC236}">
                <a16:creationId xmlns:a16="http://schemas.microsoft.com/office/drawing/2014/main" id="{B689BE20-D044-C4D6-6D20-ACC17415800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 rot="16200000">
            <a:off x="-2600565" y="2835175"/>
            <a:ext cx="6132317" cy="461963"/>
          </a:xfrm>
        </p:spPr>
        <p:txBody>
          <a:bodyPr/>
          <a:lstStyle>
            <a:lvl1pPr marL="0" indent="0">
              <a:buNone/>
              <a:defRPr>
                <a:solidFill>
                  <a:srgbClr val="F5398E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</p:spTree>
    <p:extLst>
      <p:ext uri="{BB962C8B-B14F-4D97-AF65-F5344CB8AC3E}">
        <p14:creationId xmlns:p14="http://schemas.microsoft.com/office/powerpoint/2010/main" val="4591776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FIN DE LA FORM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6" descr="Une image contenant texte, habits, capture d’écran, personne&#10;&#10;Le contenu généré par l’IA peut être incorrect.">
            <a:extLst>
              <a:ext uri="{FF2B5EF4-FFF2-40B4-BE49-F238E27FC236}">
                <a16:creationId xmlns:a16="http://schemas.microsoft.com/office/drawing/2014/main" id="{1FD372CF-4676-1F28-6802-42A811BA5CD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3C24BB14-9D19-34D1-5184-B7E497CDFA3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015529" y="6356349"/>
            <a:ext cx="982054" cy="365125"/>
          </a:xfrm>
        </p:spPr>
        <p:txBody>
          <a:bodyPr/>
          <a:lstStyle/>
          <a:p>
            <a:fld id="{5257745E-DED2-416B-BEF5-48ADC5A344C2}" type="datetime1">
              <a:rPr lang="fr-FR" smtClean="0"/>
              <a:t>12/01/2026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5EF97655-ADE8-11C8-075E-2C2B34E0F7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781658" y="6356349"/>
            <a:ext cx="3233871" cy="365125"/>
          </a:xfrm>
        </p:spPr>
        <p:txBody>
          <a:bodyPr/>
          <a:lstStyle/>
          <a:p>
            <a:r>
              <a:rPr lang="fr-FR"/>
              <a:t>NOM Prénom</a:t>
            </a:r>
          </a:p>
        </p:txBody>
      </p:sp>
    </p:spTree>
    <p:extLst>
      <p:ext uri="{BB962C8B-B14F-4D97-AF65-F5344CB8AC3E}">
        <p14:creationId xmlns:p14="http://schemas.microsoft.com/office/powerpoint/2010/main" val="5813243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 7" descr="Une image contenant texte, capture d’écran, graphisme, conception&#10;&#10;Le contenu généré par l’IA peut être incorrect.">
            <a:extLst>
              <a:ext uri="{FF2B5EF4-FFF2-40B4-BE49-F238E27FC236}">
                <a16:creationId xmlns:a16="http://schemas.microsoft.com/office/drawing/2014/main" id="{F9C16770-4114-3B91-0F90-236EE104702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8884E7B8-ADF9-C4C6-F89B-AAB113FBE08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093720" y="365126"/>
            <a:ext cx="9576274" cy="49800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800" b="1">
                <a:solidFill>
                  <a:srgbClr val="F5398E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fr-FR" dirty="0"/>
              <a:t>Titre de la sous - partie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BBA9BEC-7A87-7FA0-9AA0-139225CEA7ED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154394" y="1434069"/>
            <a:ext cx="5181600" cy="4351338"/>
          </a:xfrm>
        </p:spPr>
        <p:txBody>
          <a:bodyPr/>
          <a:lstStyle>
            <a:lvl1pPr marL="0" indent="0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6E33278C-0844-BD73-9157-B90D35AB3956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488394" y="1434069"/>
            <a:ext cx="5181600" cy="4351338"/>
          </a:xfrm>
        </p:spPr>
        <p:txBody>
          <a:bodyPr/>
          <a:lstStyle>
            <a:lvl1pPr marL="0" indent="0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D6369E8-EC28-902E-8468-7533BE89527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989892" y="6356348"/>
            <a:ext cx="956417" cy="365125"/>
          </a:xfrm>
        </p:spPr>
        <p:txBody>
          <a:bodyPr/>
          <a:lstStyle/>
          <a:p>
            <a:fld id="{7039C016-88FA-4ADF-B1F8-FA4245262BB8}" type="datetime1">
              <a:rPr lang="fr-FR" smtClean="0"/>
              <a:t>12/01/2026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FCD1B433-79E8-D4AD-73D5-DD73CB0D15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713291" y="6356349"/>
            <a:ext cx="3276601" cy="365125"/>
          </a:xfrm>
        </p:spPr>
        <p:txBody>
          <a:bodyPr/>
          <a:lstStyle/>
          <a:p>
            <a:r>
              <a:rPr lang="fr-FR"/>
              <a:t>NOM Prénom</a:t>
            </a:r>
          </a:p>
        </p:txBody>
      </p:sp>
      <p:sp>
        <p:nvSpPr>
          <p:cNvPr id="9" name="Espace réservé du texte 15">
            <a:extLst>
              <a:ext uri="{FF2B5EF4-FFF2-40B4-BE49-F238E27FC236}">
                <a16:creationId xmlns:a16="http://schemas.microsoft.com/office/drawing/2014/main" id="{85BD3577-5C51-7F31-105A-C00F2D9B97B6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 rot="16200000">
            <a:off x="-2600565" y="2835175"/>
            <a:ext cx="6132317" cy="461963"/>
          </a:xfrm>
        </p:spPr>
        <p:txBody>
          <a:bodyPr/>
          <a:lstStyle>
            <a:lvl1pPr marL="0" indent="0">
              <a:buNone/>
              <a:defRPr>
                <a:solidFill>
                  <a:srgbClr val="F5398E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</p:spTree>
    <p:extLst>
      <p:ext uri="{BB962C8B-B14F-4D97-AF65-F5344CB8AC3E}">
        <p14:creationId xmlns:p14="http://schemas.microsoft.com/office/powerpoint/2010/main" val="27119749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 9" descr="Une image contenant texte, capture d’écran, graphisme, conception&#10;&#10;Le contenu généré par l’IA peut être incorrect.">
            <a:extLst>
              <a:ext uri="{FF2B5EF4-FFF2-40B4-BE49-F238E27FC236}">
                <a16:creationId xmlns:a16="http://schemas.microsoft.com/office/drawing/2014/main" id="{DB8D4614-03E5-A8D0-41F3-BED4EB67D43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0FFB32EA-14EE-94FA-A744-0F8F62CD40F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113111" y="290556"/>
            <a:ext cx="9637356" cy="572569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800" b="1">
                <a:solidFill>
                  <a:srgbClr val="F5398E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fr-FR" dirty="0"/>
              <a:t>Titre de la sous - partie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8725951-FBF4-D2A6-EADC-80D673C97C88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234867" y="1424787"/>
            <a:ext cx="5157787" cy="400849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9BF53B3B-E310-F30F-8A69-70C88F0C13F1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1234867" y="1931350"/>
            <a:ext cx="5157787" cy="4001937"/>
          </a:xfrm>
        </p:spPr>
        <p:txBody>
          <a:bodyPr/>
          <a:lstStyle>
            <a:lvl1pPr marL="0" indent="0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F7967B26-7AED-91A4-3B8D-9AA35E7466B5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6567279" y="1424787"/>
            <a:ext cx="5183188" cy="400849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ACB37676-6853-E92E-E4A3-B68E0A614DA6}"/>
              </a:ext>
            </a:extLst>
          </p:cNvPr>
          <p:cNvSpPr>
            <a:spLocks noGrp="1"/>
          </p:cNvSpPr>
          <p:nvPr>
            <p:ph sz="quarter" idx="4" hasCustomPrompt="1"/>
          </p:nvPr>
        </p:nvSpPr>
        <p:spPr>
          <a:xfrm>
            <a:off x="6567279" y="1931350"/>
            <a:ext cx="5183188" cy="4001937"/>
          </a:xfrm>
        </p:spPr>
        <p:txBody>
          <a:bodyPr/>
          <a:lstStyle>
            <a:lvl1pPr marL="0" indent="0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E9ADEF27-8689-A221-1B5C-6667A5D1221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922237" y="6356349"/>
            <a:ext cx="973508" cy="365125"/>
          </a:xfrm>
        </p:spPr>
        <p:txBody>
          <a:bodyPr/>
          <a:lstStyle/>
          <a:p>
            <a:fld id="{75A13092-AF58-4F78-BDC5-6A93C94CEA99}" type="datetime1">
              <a:rPr lang="fr-FR" smtClean="0"/>
              <a:t>12/01/2026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ADE416C6-A902-7AF0-696C-2C333E8549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773112" y="6356350"/>
            <a:ext cx="3080047" cy="365125"/>
          </a:xfrm>
        </p:spPr>
        <p:txBody>
          <a:bodyPr/>
          <a:lstStyle/>
          <a:p>
            <a:r>
              <a:rPr lang="fr-FR"/>
              <a:t>NOM Prénom</a:t>
            </a:r>
          </a:p>
        </p:txBody>
      </p:sp>
      <p:sp>
        <p:nvSpPr>
          <p:cNvPr id="11" name="Espace réservé du texte 15">
            <a:extLst>
              <a:ext uri="{FF2B5EF4-FFF2-40B4-BE49-F238E27FC236}">
                <a16:creationId xmlns:a16="http://schemas.microsoft.com/office/drawing/2014/main" id="{79623889-3E2C-1F2A-0920-6F01E7EA5AA7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 rot="16200000">
            <a:off x="-2600565" y="2835175"/>
            <a:ext cx="6132317" cy="461963"/>
          </a:xfrm>
        </p:spPr>
        <p:txBody>
          <a:bodyPr/>
          <a:lstStyle>
            <a:lvl1pPr marL="0" indent="0">
              <a:buNone/>
              <a:defRPr>
                <a:solidFill>
                  <a:srgbClr val="F5398E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</p:spTree>
    <p:extLst>
      <p:ext uri="{BB962C8B-B14F-4D97-AF65-F5344CB8AC3E}">
        <p14:creationId xmlns:p14="http://schemas.microsoft.com/office/powerpoint/2010/main" val="23942676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 7" descr="Une image contenant texte, capture d’écran, graphisme, conception&#10;&#10;Le contenu généré par l’IA peut être incorrect.">
            <a:extLst>
              <a:ext uri="{FF2B5EF4-FFF2-40B4-BE49-F238E27FC236}">
                <a16:creationId xmlns:a16="http://schemas.microsoft.com/office/drawing/2014/main" id="{953BFF19-DE32-A33F-9EEF-455124D0A9B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4DB57085-3B35-D7C8-5991-DCAEDA6F894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209800" y="320675"/>
            <a:ext cx="9690931" cy="530225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2800" b="1">
                <a:solidFill>
                  <a:srgbClr val="F5398E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fr-FR" dirty="0"/>
              <a:t>Titre de la sous - partie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B53855C-0693-609D-6384-3D865178B9DE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183187" y="1346200"/>
            <a:ext cx="6717543" cy="4514850"/>
          </a:xfrm>
        </p:spPr>
        <p:txBody>
          <a:bodyPr/>
          <a:lstStyle>
            <a:lvl1pPr marL="0" indent="0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D00E255E-9817-5710-2461-BE254C602106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1079070" y="1346200"/>
            <a:ext cx="3932237" cy="4514850"/>
          </a:xfrm>
        </p:spPr>
        <p:txBody>
          <a:bodyPr/>
          <a:lstStyle>
            <a:lvl1pPr marL="0" indent="0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AF75651A-884D-781C-B66B-F6BFD235EB6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947875" y="6354762"/>
            <a:ext cx="1024783" cy="365125"/>
          </a:xfrm>
        </p:spPr>
        <p:txBody>
          <a:bodyPr/>
          <a:lstStyle/>
          <a:p>
            <a:fld id="{45C572E6-EB16-476B-88CD-B46E1E9F3FEB}" type="datetime1">
              <a:rPr lang="fr-FR" smtClean="0"/>
              <a:t>12/01/2026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EBD45EE3-56C3-78D8-662D-35E2570456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721837" y="6354762"/>
            <a:ext cx="3165505" cy="365125"/>
          </a:xfrm>
        </p:spPr>
        <p:txBody>
          <a:bodyPr/>
          <a:lstStyle/>
          <a:p>
            <a:r>
              <a:rPr lang="fr-FR"/>
              <a:t>NOM Prénom</a:t>
            </a:r>
          </a:p>
        </p:txBody>
      </p:sp>
      <p:sp>
        <p:nvSpPr>
          <p:cNvPr id="9" name="Espace réservé du texte 15">
            <a:extLst>
              <a:ext uri="{FF2B5EF4-FFF2-40B4-BE49-F238E27FC236}">
                <a16:creationId xmlns:a16="http://schemas.microsoft.com/office/drawing/2014/main" id="{CB636E13-3C3B-46DF-D71A-F3AB1A5CB98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 rot="16200000">
            <a:off x="-2600565" y="2835175"/>
            <a:ext cx="6132317" cy="461963"/>
          </a:xfrm>
        </p:spPr>
        <p:txBody>
          <a:bodyPr/>
          <a:lstStyle>
            <a:lvl1pPr marL="0" indent="0">
              <a:buNone/>
              <a:defRPr>
                <a:solidFill>
                  <a:srgbClr val="F5398E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</p:spTree>
    <p:extLst>
      <p:ext uri="{BB962C8B-B14F-4D97-AF65-F5344CB8AC3E}">
        <p14:creationId xmlns:p14="http://schemas.microsoft.com/office/powerpoint/2010/main" val="39175140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6" descr="Une image contenant texte, capture d’écran, graphisme, conception&#10;&#10;Le contenu généré par l’IA peut être incorrect.">
            <a:extLst>
              <a:ext uri="{FF2B5EF4-FFF2-40B4-BE49-F238E27FC236}">
                <a16:creationId xmlns:a16="http://schemas.microsoft.com/office/drawing/2014/main" id="{9598A548-6E08-4C36-969C-C9C39A965CF4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306FC986-7078-46FD-509B-948D56B12D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10810" y="365125"/>
            <a:ext cx="9725115" cy="532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E8B7B44-1E2B-FD1E-3169-FA068940D5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20325" y="1473622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953D9E4-6171-89F8-5984-432D32F0DD6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8492FD2-D2CE-4CC3-95DB-5D07BA5992A4}" type="datetime1">
              <a:rPr lang="fr-FR" smtClean="0"/>
              <a:t>12/01/2026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0EB4735-8187-7207-CB24-5A97AB17739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fr-FR"/>
              <a:t>NOM Prénom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4767843-1649-17FD-4795-E1272E25FFE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D5DD383-DC5A-4D36-967E-A5A40A32EDD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421694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4" r:id="rId4"/>
    <p:sldLayoutId id="2147483660" r:id="rId5"/>
    <p:sldLayoutId id="2147483655" r:id="rId6"/>
    <p:sldLayoutId id="2147483652" r:id="rId7"/>
    <p:sldLayoutId id="2147483653" r:id="rId8"/>
    <p:sldLayoutId id="2147483656" r:id="rId9"/>
    <p:sldLayoutId id="2147483657" r:id="rId10"/>
    <p:sldLayoutId id="2147483658" r:id="rId11"/>
  </p:sldLayoutIdLst>
  <p:hf sldNum="0"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tx1"/>
          </a:solidFill>
          <a:latin typeface="Calibri Light" panose="020F0302020204030204" pitchFamily="34" charset="0"/>
          <a:ea typeface="+mj-ea"/>
          <a:cs typeface="Calibri Light" panose="020F030202020403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DA4BAB4-7D1D-F4A6-2CB4-400265DCAE0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2E786F50-856A-C58C-DA3D-5F4C5489A8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524368-0F16-442A-A893-DBB76B2D7D39}" type="datetime1">
              <a:rPr lang="fr-FR" smtClean="0"/>
              <a:t>12/01/2026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CD1850C4-6829-9504-D83B-B3B1A1456A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NOM Prénom</a:t>
            </a:r>
          </a:p>
        </p:txBody>
      </p:sp>
    </p:spTree>
    <p:extLst>
      <p:ext uri="{BB962C8B-B14F-4D97-AF65-F5344CB8AC3E}">
        <p14:creationId xmlns:p14="http://schemas.microsoft.com/office/powerpoint/2010/main" val="37399557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6670E971-BC3B-3919-AAB1-FD635BF6993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866690" y="6356349"/>
            <a:ext cx="1076058" cy="365125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8528A1E7-61F2-4551-9177-3CCBC21F8ED9}" type="datetime1">
              <a:rPr lang="fr-FR" smtClean="0"/>
              <a:pPr>
                <a:spcAft>
                  <a:spcPts val="600"/>
                </a:spcAft>
              </a:pPr>
              <a:t>12/01/2026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7E2ADB55-FCF1-54F4-D9D3-69EED87312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738928" y="6356350"/>
            <a:ext cx="3127761" cy="365125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fr-FR" dirty="0"/>
              <a:t>NOM Prénom</a:t>
            </a:r>
          </a:p>
        </p:txBody>
      </p:sp>
      <p:graphicFrame>
        <p:nvGraphicFramePr>
          <p:cNvPr id="8" name="Espace réservé du contenu 7">
            <a:extLst>
              <a:ext uri="{FF2B5EF4-FFF2-40B4-BE49-F238E27FC236}">
                <a16:creationId xmlns:a16="http://schemas.microsoft.com/office/drawing/2014/main" id="{B4BE9D28-1221-868B-D8CC-2AE3430A30D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22253648"/>
              </p:ext>
              <p:ext uri="{E7BDC344-281C-4309-B0C6-D0EE65EED2A8}">
                <p202:designPr xmlns:p202="http://schemas.microsoft.com/office/powerpoint/2020/02/main">
                  <p202:designTagLst>
                    <p202:designTag name="ARCH:1:CLS" val="StackedSequentialRowTable"/>
                  </p202:designTagLst>
                </p202:designPr>
              </p:ext>
            </p:extLst>
          </p:nvPr>
        </p:nvGraphicFramePr>
        <p:xfrm>
          <a:off x="1311129" y="1284439"/>
          <a:ext cx="9809025" cy="4117660"/>
        </p:xfrm>
        <a:graphic>
          <a:graphicData uri="http://schemas.openxmlformats.org/drawingml/2006/table">
            <a:tbl>
              <a:tblPr bandRow="1">
                <a:noFill/>
                <a:tableStyleId>{5C22544A-7EE6-4342-B048-85BDC9FD1C3A}</a:tableStyleId>
              </a:tblPr>
              <a:tblGrid>
                <a:gridCol w="2217961">
                  <a:extLst>
                    <a:ext uri="{9D8B030D-6E8A-4147-A177-3AD203B41FA5}">
                      <a16:colId xmlns:a16="http://schemas.microsoft.com/office/drawing/2014/main" val="1528674506"/>
                    </a:ext>
                  </a:extLst>
                </a:gridCol>
                <a:gridCol w="7591064">
                  <a:extLst>
                    <a:ext uri="{9D8B030D-6E8A-4147-A177-3AD203B41FA5}">
                      <a16:colId xmlns:a16="http://schemas.microsoft.com/office/drawing/2014/main" val="1740597373"/>
                    </a:ext>
                  </a:extLst>
                </a:gridCol>
              </a:tblGrid>
              <a:tr h="823532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fr-FR" sz="3300" b="1" cap="none" spc="0">
                          <a:solidFill>
                            <a:schemeClr val="accent1"/>
                          </a:solidFill>
                        </a:rPr>
                        <a:t>01</a:t>
                      </a:r>
                    </a:p>
                  </a:txBody>
                  <a:tcPr marL="141446" marR="141446" marT="141446" marB="141446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6350" cap="flat" cmpd="sng" algn="ctr">
                      <a:noFill/>
                      <a:prstDash val="soli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fr-FR" sz="2100" b="0" cap="none" spc="0">
                          <a:solidFill>
                            <a:schemeClr val="tx1"/>
                          </a:solidFill>
                        </a:rPr>
                        <a:t>Ajouter un sujet pour la présentation</a:t>
                      </a:r>
                    </a:p>
                  </a:txBody>
                  <a:tcPr marL="141446" marR="141446" marT="141446" marB="141446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6350" cap="flat" cmpd="sng" algn="ctr">
                      <a:noFill/>
                      <a:prstDash val="soli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67510763"/>
                  </a:ext>
                </a:extLst>
              </a:tr>
              <a:tr h="823532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fr-FR" sz="3300" b="1" cap="none" spc="0">
                          <a:solidFill>
                            <a:schemeClr val="accent1"/>
                          </a:solidFill>
                        </a:rPr>
                        <a:t>02</a:t>
                      </a:r>
                    </a:p>
                  </a:txBody>
                  <a:tcPr marL="141446" marR="141446" marT="141446" marB="141446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fr-FR" sz="2100" b="0" cap="none" spc="0">
                          <a:solidFill>
                            <a:schemeClr val="tx1"/>
                          </a:solidFill>
                        </a:rPr>
                        <a:t>Ajouter un sujet pour la présentation</a:t>
                      </a:r>
                    </a:p>
                  </a:txBody>
                  <a:tcPr marL="141446" marR="141446" marT="141446" marB="141446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20746712"/>
                  </a:ext>
                </a:extLst>
              </a:tr>
              <a:tr h="823532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fr-FR" sz="3300" b="1" cap="none" spc="0">
                          <a:solidFill>
                            <a:schemeClr val="accent1"/>
                          </a:solidFill>
                        </a:rPr>
                        <a:t>03</a:t>
                      </a:r>
                    </a:p>
                  </a:txBody>
                  <a:tcPr marL="141446" marR="141446" marT="141446" marB="141446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fr-FR" sz="2100" b="0" cap="none" spc="0">
                          <a:solidFill>
                            <a:schemeClr val="tx1"/>
                          </a:solidFill>
                        </a:rPr>
                        <a:t>Ajouter un sujet pour la présentation</a:t>
                      </a:r>
                    </a:p>
                  </a:txBody>
                  <a:tcPr marL="141446" marR="141446" marT="141446" marB="141446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34655925"/>
                  </a:ext>
                </a:extLst>
              </a:tr>
              <a:tr h="823532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fr-FR" sz="3300" b="1" cap="none" spc="0">
                          <a:solidFill>
                            <a:schemeClr val="accent1"/>
                          </a:solidFill>
                        </a:rPr>
                        <a:t>04</a:t>
                      </a:r>
                    </a:p>
                  </a:txBody>
                  <a:tcPr marL="141446" marR="141446" marT="141446" marB="141446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fr-FR" sz="2100" b="0" cap="none" spc="0">
                          <a:solidFill>
                            <a:schemeClr val="tx1"/>
                          </a:solidFill>
                        </a:rPr>
                        <a:t>Ajouter un sujet pour la présentation</a:t>
                      </a:r>
                    </a:p>
                  </a:txBody>
                  <a:tcPr marL="141446" marR="141446" marT="141446" marB="141446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76619245"/>
                  </a:ext>
                </a:extLst>
              </a:tr>
              <a:tr h="823532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fr-FR" sz="3300" b="1" cap="none" spc="0">
                          <a:solidFill>
                            <a:schemeClr val="accent1"/>
                          </a:solidFill>
                        </a:rPr>
                        <a:t>05</a:t>
                      </a:r>
                    </a:p>
                  </a:txBody>
                  <a:tcPr marL="141446" marR="141446" marT="141446" marB="141446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</a:lnT>
                    <a:lnB w="6350" cap="flat" cmpd="sng" algn="ctr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fr-FR" sz="2100" b="0" cap="none" spc="0">
                          <a:solidFill>
                            <a:schemeClr val="tx1"/>
                          </a:solidFill>
                        </a:rPr>
                        <a:t>Ajouter un sujet pour la présentation</a:t>
                      </a:r>
                    </a:p>
                  </a:txBody>
                  <a:tcPr marL="141446" marR="141446" marT="141446" marB="141446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</a:lnT>
                    <a:lnB w="6350" cap="flat" cmpd="sng" algn="ctr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104035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856213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>
            <a:extLst>
              <a:ext uri="{FF2B5EF4-FFF2-40B4-BE49-F238E27FC236}">
                <a16:creationId xmlns:a16="http://schemas.microsoft.com/office/drawing/2014/main" id="{65497C92-3268-AE36-E9A1-12B40AD357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7400FA6F-BEA4-DC4D-6CF8-C1C9FCD3C6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93717F-AF19-4F13-9B5D-B2B20EB5007A}" type="datetime1">
              <a:rPr lang="fr-FR" smtClean="0"/>
              <a:t>12/01/2026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629083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148363BA-B1A6-1C5B-B416-04ECC9421D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E404BD-FD25-46C0-A1BD-7FC43D065AA2}" type="datetime1">
              <a:rPr lang="fr-FR" smtClean="0"/>
              <a:t>12/01/2026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3A8F80A8-DDA7-EBE0-1CD0-FACBC33587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NOM Prénom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5ECF0061-81AF-6BE5-D14D-1C23FF956FEA}"/>
              </a:ext>
            </a:extLst>
          </p:cNvPr>
          <p:cNvSpPr>
            <a:spLocks noGrp="1"/>
          </p:cNvSpPr>
          <p:nvPr>
            <p:ph idx="13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728608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0893881-A8B8-2665-61ED-7D5862F2FA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3D598E64-6C55-829E-9CD9-0A90446AF4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36D8A-B1FA-47C0-83F9-85520EC5CD43}" type="datetime1">
              <a:rPr lang="fr-FR" smtClean="0"/>
              <a:t>12/01/2026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E168EE9B-D988-1B86-9894-5398EA1A25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NOM Prénom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3DBE5B05-2E8B-E9E9-C8A8-85DDC18AE08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>
            <a:normAutofit lnSpcReduction="10000"/>
          </a:bodyPr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68566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CFF87FB8-A1CF-B799-9AE9-23178A7E73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8A1E7-61F2-4551-9177-3CCBC21F8ED9}" type="datetime1">
              <a:rPr lang="fr-FR" smtClean="0"/>
              <a:t>12/01/2026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338DA879-B200-568F-41C9-8BD223F813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NOM Prénom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03D79993-E53D-130B-8C0A-92DCE9E37387}"/>
              </a:ext>
            </a:extLst>
          </p:cNvPr>
          <p:cNvSpPr>
            <a:spLocks noGrp="1"/>
          </p:cNvSpPr>
          <p:nvPr>
            <p:ph idx="13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Titre 4">
            <a:extLst>
              <a:ext uri="{FF2B5EF4-FFF2-40B4-BE49-F238E27FC236}">
                <a16:creationId xmlns:a16="http://schemas.microsoft.com/office/drawing/2014/main" id="{114E9713-FF9F-2EC3-6AAC-2DB2C08D81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67F03A66-A5E0-5A31-5FDB-4CA292C29E7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>
            <a:normAutofit lnSpcReduction="10000"/>
          </a:bodyPr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660241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E9F308-33D7-3539-D77D-E743ED34C2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5EC799A-7AC3-36A9-9BE9-2E35BC7A17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84232" y="324779"/>
            <a:ext cx="4295149" cy="521293"/>
          </a:xfrm>
        </p:spPr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505C11A0-285D-BE3E-2D25-EF2425A76CF6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>
            <a:normAutofit lnSpcReduction="10000"/>
          </a:bodyPr>
          <a:lstStyle/>
          <a:p>
            <a:endParaRPr lang="fr-FR" dirty="0"/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0A3F6F5A-FFDA-3340-DA88-BA05F4AA1456}"/>
              </a:ext>
            </a:extLst>
          </p:cNvPr>
          <p:cNvSpPr txBox="1"/>
          <p:nvPr/>
        </p:nvSpPr>
        <p:spPr>
          <a:xfrm>
            <a:off x="4387096" y="865942"/>
            <a:ext cx="341780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</a:pPr>
            <a:r>
              <a:rPr lang="fr-FR" sz="2400" dirty="0">
                <a:solidFill>
                  <a:schemeClr val="bg2">
                    <a:lumMod val="50000"/>
                  </a:schemeClr>
                </a:solidFill>
              </a:rPr>
              <a:t>Un petit entrainement !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7578F831-B935-5A79-0338-BFE70AB4C4AB}"/>
              </a:ext>
            </a:extLst>
          </p:cNvPr>
          <p:cNvSpPr txBox="1"/>
          <p:nvPr/>
        </p:nvSpPr>
        <p:spPr>
          <a:xfrm>
            <a:off x="3049002" y="5317565"/>
            <a:ext cx="609399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dirty="0"/>
              <a:t>https://forms.office.com/e/RrMdFjPYV6?origin=lprLink</a:t>
            </a:r>
          </a:p>
        </p:txBody>
      </p:sp>
      <p:pic>
        <p:nvPicPr>
          <p:cNvPr id="12" name="Image 11" descr="Une image contenant texte, capture d’écran, Police, carré&#10;&#10;Le contenu généré par l’IA peut être incorrect.">
            <a:extLst>
              <a:ext uri="{FF2B5EF4-FFF2-40B4-BE49-F238E27FC236}">
                <a16:creationId xmlns:a16="http://schemas.microsoft.com/office/drawing/2014/main" id="{BF0983FA-4089-E55D-39B3-2F3A9E48F46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90573" y="1431410"/>
            <a:ext cx="2610853" cy="3866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72014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67FBF326-07CD-0A9D-5D3D-272747F096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7745E-DED2-416B-BEF5-48ADC5A344C2}" type="datetime1">
              <a:rPr lang="fr-FR" smtClean="0"/>
              <a:t>12/01/2026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2554561F-952E-73FE-2D75-E74A58238A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NOM Prénom</a:t>
            </a:r>
          </a:p>
        </p:txBody>
      </p:sp>
    </p:spTree>
    <p:extLst>
      <p:ext uri="{BB962C8B-B14F-4D97-AF65-F5344CB8AC3E}">
        <p14:creationId xmlns:p14="http://schemas.microsoft.com/office/powerpoint/2010/main" val="3041727476"/>
      </p:ext>
    </p:extLst>
  </p:cSld>
  <p:clrMapOvr>
    <a:masterClrMapping/>
  </p:clrMapOvr>
</p:sld>
</file>

<file path=ppt/theme/theme1.xml><?xml version="1.0" encoding="utf-8"?>
<a:theme xmlns:a="http://schemas.openxmlformats.org/drawingml/2006/main" name="THEME LA PERLE RH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87</TotalTime>
  <Words>73</Words>
  <Application>Microsoft Office PowerPoint</Application>
  <PresentationFormat>Grand écran</PresentationFormat>
  <Paragraphs>25</Paragraphs>
  <Slides>8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12" baseType="lpstr">
      <vt:lpstr>Aptos</vt:lpstr>
      <vt:lpstr>Arial</vt:lpstr>
      <vt:lpstr>Calibri Light</vt:lpstr>
      <vt:lpstr>THEME LA PERLE RH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LA PERLE RH</dc:creator>
  <cp:keywords>FORMATION LA PERLE RH</cp:keywords>
  <cp:lastModifiedBy>HELENE LEMAHIEU</cp:lastModifiedBy>
  <cp:revision>3</cp:revision>
  <dcterms:created xsi:type="dcterms:W3CDTF">2025-09-05T10:33:08Z</dcterms:created>
  <dcterms:modified xsi:type="dcterms:W3CDTF">2026-01-12T16:21:16Z</dcterms:modified>
</cp:coreProperties>
</file>