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0" r:id="rId3"/>
    <p:sldId id="282" r:id="rId4"/>
    <p:sldId id="310" r:id="rId5"/>
    <p:sldId id="311" r:id="rId6"/>
    <p:sldId id="281" r:id="rId7"/>
    <p:sldId id="260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D4DB"/>
    <a:srgbClr val="F5398E"/>
    <a:srgbClr val="479DAB"/>
    <a:srgbClr val="FDD7E8"/>
    <a:srgbClr val="CEE6EA"/>
    <a:srgbClr val="F880B6"/>
    <a:srgbClr val="F658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61" autoAdjust="0"/>
    <p:restoredTop sz="94049" autoAdjust="0"/>
  </p:normalViewPr>
  <p:slideViewPr>
    <p:cSldViewPr snapToGrid="0">
      <p:cViewPr varScale="1">
        <p:scale>
          <a:sx n="58" d="100"/>
          <a:sy n="58" d="100"/>
        </p:scale>
        <p:origin x="904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DF09EEA5-CB04-345E-9B3F-331BE29F83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B2265E1-BCCC-233C-8764-4DB6CF5C32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C56D1-26EA-4262-8E7F-226CF88B3244}" type="datetimeFigureOut">
              <a:rPr lang="fr-FR" smtClean="0"/>
              <a:t>17/01/2026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669118F-6D7A-53CA-B10F-11656B48052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CA206D3-F94B-063F-4FC4-2C47FE61F86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2E9E95-09A9-4302-9EFF-54041C00A5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3703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DA869-333C-4830-BED7-EE959FEA9CE5}" type="datetimeFigureOut">
              <a:rPr lang="fr-FR" smtClean="0"/>
              <a:t>17/01/2026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EBA605-4F34-4D24-B8F5-3679FDE8B8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931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texte, capture d’écran, conception, fan&#10;&#10;Le contenu généré par l’IA peut être incorrect.">
            <a:extLst>
              <a:ext uri="{FF2B5EF4-FFF2-40B4-BE49-F238E27FC236}">
                <a16:creationId xmlns:a16="http://schemas.microsoft.com/office/drawing/2014/main" id="{8A1082C5-19AF-E858-86D7-1CEE0FF1C4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C7F8C178-CEB4-E488-6837-752068FB8E5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791213"/>
            <a:ext cx="9374736" cy="80898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TITRE DE LA FORMATION</a:t>
            </a:r>
          </a:p>
        </p:txBody>
      </p:sp>
      <p:sp>
        <p:nvSpPr>
          <p:cNvPr id="10" name="Espace réservé de la date 9">
            <a:extLst>
              <a:ext uri="{FF2B5EF4-FFF2-40B4-BE49-F238E27FC236}">
                <a16:creationId xmlns:a16="http://schemas.microsoft.com/office/drawing/2014/main" id="{3F310BB0-F539-BE7C-C62A-BE99ED2A04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930809" y="6375692"/>
            <a:ext cx="2032235" cy="345782"/>
          </a:xfrm>
        </p:spPr>
        <p:txBody>
          <a:bodyPr/>
          <a:lstStyle/>
          <a:p>
            <a:r>
              <a:rPr lang="fr-FR" dirty="0"/>
              <a:t>Mise à jour le </a:t>
            </a:r>
            <a:fld id="{2B524368-0F16-442A-A893-DBB76B2D7D39}" type="datetime1">
              <a:rPr lang="fr-FR" smtClean="0"/>
              <a:pPr/>
              <a:t>17/01/2026</a:t>
            </a:fld>
            <a:endParaRPr lang="fr-FR" dirty="0"/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77842D52-B102-D8FF-302F-59B5F7929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20427" y="6375692"/>
            <a:ext cx="3273039" cy="365125"/>
          </a:xfrm>
        </p:spPr>
        <p:txBody>
          <a:bodyPr/>
          <a:lstStyle/>
          <a:p>
            <a:r>
              <a:rPr lang="fr-FR"/>
              <a:t>NOM Prénom</a:t>
            </a:r>
          </a:p>
        </p:txBody>
      </p:sp>
    </p:spTree>
    <p:extLst>
      <p:ext uri="{BB962C8B-B14F-4D97-AF65-F5344CB8AC3E}">
        <p14:creationId xmlns:p14="http://schemas.microsoft.com/office/powerpoint/2010/main" val="1156703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texte, capture d’écran, graphisme, conception&#10;&#10;Le contenu généré par l’IA peut être incorrect.">
            <a:extLst>
              <a:ext uri="{FF2B5EF4-FFF2-40B4-BE49-F238E27FC236}">
                <a16:creationId xmlns:a16="http://schemas.microsoft.com/office/drawing/2014/main" id="{953BFF19-DE32-A33F-9EEF-455124D0A9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4DB57085-3B35-D7C8-5991-DCAEDA6F89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98822" y="304007"/>
            <a:ext cx="9690931" cy="530225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Titre de la sous - partie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53855C-0693-609D-6384-3D865178B9D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7" y="1346200"/>
            <a:ext cx="6717543" cy="4514850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00E255E-9817-5710-2461-BE254C60210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79070" y="1346200"/>
            <a:ext cx="3932237" cy="4514850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F75651A-884D-781C-B66B-F6BFD235EB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47875" y="6354762"/>
            <a:ext cx="1024783" cy="365125"/>
          </a:xfrm>
        </p:spPr>
        <p:txBody>
          <a:bodyPr/>
          <a:lstStyle/>
          <a:p>
            <a:fld id="{45C572E6-EB16-476B-88CD-B46E1E9F3FEB}" type="datetime1">
              <a:rPr lang="fr-FR" smtClean="0"/>
              <a:t>17/01/2026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BD45EE3-56C3-78D8-662D-35E25704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21837" y="6354762"/>
            <a:ext cx="3165505" cy="365125"/>
          </a:xfrm>
        </p:spPr>
        <p:txBody>
          <a:bodyPr/>
          <a:lstStyle/>
          <a:p>
            <a:r>
              <a:rPr lang="fr-FR"/>
              <a:t>NOM Prénom</a:t>
            </a:r>
          </a:p>
        </p:txBody>
      </p:sp>
      <p:sp>
        <p:nvSpPr>
          <p:cNvPr id="9" name="Espace réservé du texte 15">
            <a:extLst>
              <a:ext uri="{FF2B5EF4-FFF2-40B4-BE49-F238E27FC236}">
                <a16:creationId xmlns:a16="http://schemas.microsoft.com/office/drawing/2014/main" id="{CB636E13-3C3B-46DF-D71A-F3AB1A5CB98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-2657715" y="2835175"/>
            <a:ext cx="6132317" cy="461963"/>
          </a:xfrm>
        </p:spPr>
        <p:txBody>
          <a:bodyPr/>
          <a:lstStyle>
            <a:lvl1pPr marL="0" indent="0">
              <a:buNone/>
              <a:defRPr>
                <a:solidFill>
                  <a:srgbClr val="F5398E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3917514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texte, capture d’écran, graphisme, conception&#10;&#10;Le contenu généré par l’IA peut être incorrect.">
            <a:extLst>
              <a:ext uri="{FF2B5EF4-FFF2-40B4-BE49-F238E27FC236}">
                <a16:creationId xmlns:a16="http://schemas.microsoft.com/office/drawing/2014/main" id="{5B722468-9FBE-6687-747D-1160CEF01A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4C77FA5E-ABA3-8D59-FCED-077F0AD685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31225" y="199883"/>
            <a:ext cx="9626125" cy="60325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Titre de la sous - partie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556328B-6484-9474-8C63-CC24A449E7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63725" y="1220787"/>
            <a:ext cx="6172200" cy="456471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BC6CFFE-586D-D5C6-9C47-C41F150B3D3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375413" y="1272380"/>
            <a:ext cx="3932237" cy="451312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81448D-AF84-A1F3-F05F-97B6F5D288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015529" y="6354629"/>
            <a:ext cx="964963" cy="365125"/>
          </a:xfrm>
        </p:spPr>
        <p:txBody>
          <a:bodyPr/>
          <a:lstStyle/>
          <a:p>
            <a:fld id="{D96DFB1D-B5EB-413A-A515-7B4FA593C598}" type="datetime1">
              <a:rPr lang="fr-FR" smtClean="0"/>
              <a:t>17/01/2026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D66ADBF-E60F-95A4-800A-73BC38E01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21125" y="6356350"/>
            <a:ext cx="3294404" cy="365125"/>
          </a:xfrm>
        </p:spPr>
        <p:txBody>
          <a:bodyPr/>
          <a:lstStyle/>
          <a:p>
            <a:r>
              <a:rPr lang="fr-FR"/>
              <a:t>NOM Prénom</a:t>
            </a:r>
          </a:p>
        </p:txBody>
      </p:sp>
      <p:sp>
        <p:nvSpPr>
          <p:cNvPr id="9" name="Espace réservé du texte 15">
            <a:extLst>
              <a:ext uri="{FF2B5EF4-FFF2-40B4-BE49-F238E27FC236}">
                <a16:creationId xmlns:a16="http://schemas.microsoft.com/office/drawing/2014/main" id="{846EFD99-33B0-1887-3E24-A4E0D792DBE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-2657715" y="2835175"/>
            <a:ext cx="6132317" cy="461963"/>
          </a:xfrm>
        </p:spPr>
        <p:txBody>
          <a:bodyPr/>
          <a:lstStyle>
            <a:lvl1pPr marL="0" indent="0">
              <a:buNone/>
              <a:defRPr>
                <a:solidFill>
                  <a:srgbClr val="F5398E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25745528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texte, capture d’écran, graphisme, conception&#10;&#10;Le contenu généré par l’IA peut être incorrect.">
            <a:extLst>
              <a:ext uri="{FF2B5EF4-FFF2-40B4-BE49-F238E27FC236}">
                <a16:creationId xmlns:a16="http://schemas.microsoft.com/office/drawing/2014/main" id="{0962FEF3-30F9-1860-E2FF-988D65FF9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E5FA263A-3488-BA56-23A0-F8B2295450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3954" y="243090"/>
            <a:ext cx="9540667" cy="61309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Titre de la sous - partie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4BD4341-97E9-A815-CC14-571BB6DD4D58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1234867" y="1430893"/>
            <a:ext cx="10515600" cy="4576799"/>
          </a:xfrm>
        </p:spPr>
        <p:txBody>
          <a:bodyPr vert="eaVert"/>
          <a:lstStyle>
            <a:lvl5pPr marL="182880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4"/>
            <a:r>
              <a:rPr lang="fr-FR" dirty="0"/>
              <a:t>Texte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B84A44-5BBB-2122-5E0B-FCD0387C0A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30783" y="6356349"/>
            <a:ext cx="973508" cy="365125"/>
          </a:xfrm>
        </p:spPr>
        <p:txBody>
          <a:bodyPr/>
          <a:lstStyle/>
          <a:p>
            <a:fld id="{A619A984-8F24-4F0E-A7AA-02A1C2B37590}" type="datetime1">
              <a:rPr lang="fr-FR" smtClean="0"/>
              <a:t>17/01/2026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AF6B0E-7B34-D315-5311-4C4F816AC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21838" y="6356349"/>
            <a:ext cx="3148412" cy="365125"/>
          </a:xfrm>
        </p:spPr>
        <p:txBody>
          <a:bodyPr/>
          <a:lstStyle/>
          <a:p>
            <a:r>
              <a:rPr lang="fr-FR"/>
              <a:t>NOM Prénom</a:t>
            </a:r>
          </a:p>
        </p:txBody>
      </p:sp>
      <p:sp>
        <p:nvSpPr>
          <p:cNvPr id="8" name="Espace réservé du texte 15">
            <a:extLst>
              <a:ext uri="{FF2B5EF4-FFF2-40B4-BE49-F238E27FC236}">
                <a16:creationId xmlns:a16="http://schemas.microsoft.com/office/drawing/2014/main" id="{C67F7604-5020-4889-B742-A72AABC912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-2648190" y="2835175"/>
            <a:ext cx="6132317" cy="461963"/>
          </a:xfrm>
        </p:spPr>
        <p:txBody>
          <a:bodyPr/>
          <a:lstStyle>
            <a:lvl1pPr marL="0" indent="0">
              <a:buNone/>
              <a:defRPr>
                <a:solidFill>
                  <a:srgbClr val="F5398E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2496637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F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Une image contenant texte, capture d’écran, Police, conception&#10;&#10;Le contenu généré par l’IA peut être incorrect.">
            <a:extLst>
              <a:ext uri="{FF2B5EF4-FFF2-40B4-BE49-F238E27FC236}">
                <a16:creationId xmlns:a16="http://schemas.microsoft.com/office/drawing/2014/main" id="{DCDE7D59-7850-AB8C-A307-76FF384C8C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7EC903-3EA9-57CA-CE92-8946AE9ECD1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7841" y="1167599"/>
            <a:ext cx="10515600" cy="435133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fr-FR" dirty="0"/>
              <a:t>OBJECTIF 1</a:t>
            </a:r>
          </a:p>
          <a:p>
            <a:pPr lvl="0"/>
            <a:r>
              <a:rPr lang="fr-FR" dirty="0"/>
              <a:t>OBJECTIF 2</a:t>
            </a:r>
          </a:p>
          <a:p>
            <a:pPr lvl="0"/>
            <a:r>
              <a:rPr lang="fr-FR" dirty="0"/>
              <a:t>OBJECTIF 3</a:t>
            </a:r>
          </a:p>
        </p:txBody>
      </p:sp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A7AD5682-DB6E-0D91-C0C3-08E74C9745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860097" y="6424753"/>
            <a:ext cx="2052742" cy="291030"/>
          </a:xfrm>
        </p:spPr>
        <p:txBody>
          <a:bodyPr/>
          <a:lstStyle/>
          <a:p>
            <a:r>
              <a:rPr lang="fr-FR" dirty="0"/>
              <a:t>Mise à jour le </a:t>
            </a:r>
            <a:fld id="{8528A1E7-61F2-4551-9177-3CCBC21F8ED9}" type="datetime1">
              <a:rPr lang="fr-FR" smtClean="0"/>
              <a:pPr/>
              <a:t>17/01/2026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7317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texte, capture d’écran, Police, conception&#10;&#10;Le contenu généré par l’IA peut être incorrect.">
            <a:extLst>
              <a:ext uri="{FF2B5EF4-FFF2-40B4-BE49-F238E27FC236}">
                <a16:creationId xmlns:a16="http://schemas.microsoft.com/office/drawing/2014/main" id="{E7F844CA-C62E-1E18-D882-03D020DA21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CF088169-28F9-64EF-D81F-4D674BB6D0BB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7841" y="1167599"/>
            <a:ext cx="10515600" cy="4351338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>
                <a:solidFill>
                  <a:srgbClr val="F5398E"/>
                </a:solidFill>
              </a:defRPr>
            </a:lvl1pPr>
          </a:lstStyle>
          <a:p>
            <a:pPr lvl="0"/>
            <a:r>
              <a:rPr lang="fr-FR" dirty="0"/>
              <a:t>Partie 1 :  </a:t>
            </a:r>
          </a:p>
          <a:p>
            <a:pPr lvl="0"/>
            <a:r>
              <a:rPr lang="fr-FR" dirty="0"/>
              <a:t>Partie 2 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/>
              <a:t>Partie 3 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/>
              <a:t>Partie 4 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/>
              <a:t>Partie 5 :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8812DE56-C1F3-B333-36F8-CDADB36A51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860097" y="6424753"/>
            <a:ext cx="2052742" cy="291030"/>
          </a:xfrm>
        </p:spPr>
        <p:txBody>
          <a:bodyPr/>
          <a:lstStyle/>
          <a:p>
            <a:r>
              <a:rPr lang="fr-FR" dirty="0"/>
              <a:t>Mise à jour le </a:t>
            </a:r>
            <a:fld id="{8528A1E7-61F2-4551-9177-3CCBC21F8ED9}" type="datetime1">
              <a:rPr lang="fr-FR" smtClean="0"/>
              <a:pPr/>
              <a:t>17/01/2026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8588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BF378C-F090-4388-4D12-8937AD6418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6132" y="256517"/>
            <a:ext cx="9621852" cy="65182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>
                <a:solidFill>
                  <a:srgbClr val="F5398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PARTIE 1 : TITRE DE LA PARTIE</a:t>
            </a: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5C4FB3D1-463A-4698-DB93-7716957542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-2667240" y="2835175"/>
            <a:ext cx="6132317" cy="461963"/>
          </a:xfrm>
        </p:spPr>
        <p:txBody>
          <a:bodyPr/>
          <a:lstStyle>
            <a:lvl1pPr marL="0" indent="0">
              <a:buNone/>
              <a:defRPr sz="2800">
                <a:solidFill>
                  <a:srgbClr val="F5398E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1D897938-C3AE-5796-EFE1-178D906E93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860097" y="6424753"/>
            <a:ext cx="2052742" cy="291030"/>
          </a:xfrm>
        </p:spPr>
        <p:txBody>
          <a:bodyPr/>
          <a:lstStyle/>
          <a:p>
            <a:r>
              <a:rPr lang="fr-FR" dirty="0"/>
              <a:t>Mise à jour le </a:t>
            </a:r>
            <a:fld id="{8528A1E7-61F2-4551-9177-3CCBC21F8ED9}" type="datetime1">
              <a:rPr lang="fr-FR" smtClean="0"/>
              <a:pPr/>
              <a:t>17/01/2026</a:t>
            </a:fld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52643D2D-C546-BBDF-4CF0-A0DE097A0C4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54679" y="1439383"/>
            <a:ext cx="4508167" cy="651824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800" baseline="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OBJECTIFS DE LA PARTIE</a:t>
            </a:r>
          </a:p>
        </p:txBody>
      </p:sp>
    </p:spTree>
    <p:extLst>
      <p:ext uri="{BB962C8B-B14F-4D97-AF65-F5344CB8AC3E}">
        <p14:creationId xmlns:p14="http://schemas.microsoft.com/office/powerpoint/2010/main" val="1779973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C0508D-CBCD-C37F-A548-B1E1ACA3A3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860097" y="6424753"/>
            <a:ext cx="2052742" cy="291030"/>
          </a:xfrm>
        </p:spPr>
        <p:txBody>
          <a:bodyPr/>
          <a:lstStyle/>
          <a:p>
            <a:r>
              <a:rPr lang="fr-FR" dirty="0"/>
              <a:t>Mise à jour le </a:t>
            </a:r>
            <a:fld id="{8528A1E7-61F2-4551-9177-3CCBC21F8ED9}" type="datetime1">
              <a:rPr lang="fr-FR" smtClean="0"/>
              <a:pPr/>
              <a:t>17/01/2026</a:t>
            </a:fld>
            <a:endParaRPr lang="fr-FR" dirty="0"/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CF088169-28F9-64EF-D81F-4D674BB6D0BB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239851" y="1298961"/>
            <a:ext cx="10835355" cy="4672903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F7A1CA81-7C2D-EDB3-ADD2-AB4F58193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4232" y="301031"/>
            <a:ext cx="9946591" cy="52129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>
            <a:lvl1pPr>
              <a:defRPr sz="2800" b="1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Titre de la sous - partie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B689BE20-D044-C4D6-6D20-ACC17415800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-2664747" y="2835177"/>
            <a:ext cx="6132317" cy="461963"/>
          </a:xfrm>
        </p:spPr>
        <p:txBody>
          <a:bodyPr/>
          <a:lstStyle>
            <a:lvl1pPr marL="0" indent="0">
              <a:buNone/>
              <a:defRPr sz="2800">
                <a:solidFill>
                  <a:srgbClr val="F5398E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459177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C0508D-CBCD-C37F-A548-B1E1ACA3A3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860097" y="6424753"/>
            <a:ext cx="2052742" cy="291030"/>
          </a:xfrm>
        </p:spPr>
        <p:txBody>
          <a:bodyPr/>
          <a:lstStyle/>
          <a:p>
            <a:r>
              <a:rPr lang="fr-FR" dirty="0"/>
              <a:t>Mise à jour le </a:t>
            </a:r>
            <a:fld id="{8528A1E7-61F2-4551-9177-3CCBC21F8ED9}" type="datetime1">
              <a:rPr lang="fr-FR" smtClean="0"/>
              <a:pPr/>
              <a:t>17/01/2026</a:t>
            </a:fld>
            <a:endParaRPr lang="fr-FR" dirty="0"/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CF088169-28F9-64EF-D81F-4D674BB6D0BB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239851" y="1298961"/>
            <a:ext cx="10835355" cy="4672903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F7A1CA81-7C2D-EDB3-ADD2-AB4F58193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4232" y="301031"/>
            <a:ext cx="9946591" cy="52129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>
            <a:lvl1pPr>
              <a:defRPr sz="2800" b="1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MISE EN PRATIQUE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B689BE20-D044-C4D6-6D20-ACC17415800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-2661233" y="2835177"/>
            <a:ext cx="6132317" cy="461963"/>
          </a:xfrm>
        </p:spPr>
        <p:txBody>
          <a:bodyPr/>
          <a:lstStyle>
            <a:lvl1pPr marL="0" indent="0">
              <a:buNone/>
              <a:defRPr sz="2800">
                <a:solidFill>
                  <a:srgbClr val="F5398E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3430337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IN DE LA 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texte, habits, capture d’écran, personne&#10;&#10;Le contenu généré par l’IA peut être incorrect.">
            <a:extLst>
              <a:ext uri="{FF2B5EF4-FFF2-40B4-BE49-F238E27FC236}">
                <a16:creationId xmlns:a16="http://schemas.microsoft.com/office/drawing/2014/main" id="{1FD372CF-4676-1F28-6802-42A811BA5C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C24BB14-9D19-34D1-5184-B7E497CDFA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015529" y="6356349"/>
            <a:ext cx="982054" cy="365125"/>
          </a:xfrm>
        </p:spPr>
        <p:txBody>
          <a:bodyPr/>
          <a:lstStyle/>
          <a:p>
            <a:fld id="{5257745E-DED2-416B-BEF5-48ADC5A344C2}" type="datetime1">
              <a:rPr lang="fr-FR" smtClean="0"/>
              <a:t>17/01/2026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EF97655-ADE8-11C8-075E-2C2B34E0F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81658" y="6356349"/>
            <a:ext cx="3233871" cy="365125"/>
          </a:xfrm>
        </p:spPr>
        <p:txBody>
          <a:bodyPr/>
          <a:lstStyle/>
          <a:p>
            <a:r>
              <a:rPr lang="fr-FR"/>
              <a:t>NOM Prénom</a:t>
            </a:r>
          </a:p>
        </p:txBody>
      </p:sp>
    </p:spTree>
    <p:extLst>
      <p:ext uri="{BB962C8B-B14F-4D97-AF65-F5344CB8AC3E}">
        <p14:creationId xmlns:p14="http://schemas.microsoft.com/office/powerpoint/2010/main" val="581324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texte, capture d’écran, graphisme, conception&#10;&#10;Le contenu généré par l’IA peut être incorrect.">
            <a:extLst>
              <a:ext uri="{FF2B5EF4-FFF2-40B4-BE49-F238E27FC236}">
                <a16:creationId xmlns:a16="http://schemas.microsoft.com/office/drawing/2014/main" id="{F9C16770-4114-3B91-0F90-236EE10470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884E7B8-ADF9-C4C6-F89B-AAB113FBE0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56151" y="361476"/>
            <a:ext cx="9576274" cy="498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Titre de la sous - partie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BA9BEC-7A87-7FA0-9AA0-139225CEA7E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154394" y="1434069"/>
            <a:ext cx="5181600" cy="435133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E33278C-0844-BD73-9157-B90D35AB395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488394" y="1434069"/>
            <a:ext cx="5181600" cy="435133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D6369E8-EC28-902E-8468-7533BE8952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89892" y="6356348"/>
            <a:ext cx="956417" cy="365125"/>
          </a:xfrm>
        </p:spPr>
        <p:txBody>
          <a:bodyPr/>
          <a:lstStyle/>
          <a:p>
            <a:fld id="{7039C016-88FA-4ADF-B1F8-FA4245262BB8}" type="datetime1">
              <a:rPr lang="fr-FR" smtClean="0"/>
              <a:t>17/01/2026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CD1B433-79E8-D4AD-73D5-DD73CB0D1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13291" y="6356349"/>
            <a:ext cx="3276601" cy="365125"/>
          </a:xfrm>
        </p:spPr>
        <p:txBody>
          <a:bodyPr/>
          <a:lstStyle/>
          <a:p>
            <a:r>
              <a:rPr lang="fr-FR"/>
              <a:t>NOM Prénom</a:t>
            </a:r>
          </a:p>
        </p:txBody>
      </p:sp>
      <p:sp>
        <p:nvSpPr>
          <p:cNvPr id="9" name="Espace réservé du texte 15">
            <a:extLst>
              <a:ext uri="{FF2B5EF4-FFF2-40B4-BE49-F238E27FC236}">
                <a16:creationId xmlns:a16="http://schemas.microsoft.com/office/drawing/2014/main" id="{85BD3577-5C51-7F31-105A-C00F2D9B97B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-2657715" y="2835175"/>
            <a:ext cx="6132317" cy="461963"/>
          </a:xfrm>
        </p:spPr>
        <p:txBody>
          <a:bodyPr/>
          <a:lstStyle>
            <a:lvl1pPr marL="0" indent="0">
              <a:buNone/>
              <a:defRPr sz="2800">
                <a:solidFill>
                  <a:srgbClr val="F5398E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2711974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Une image contenant texte, capture d’écran, graphisme, conception&#10;&#10;Le contenu généré par l’IA peut être incorrect.">
            <a:extLst>
              <a:ext uri="{FF2B5EF4-FFF2-40B4-BE49-F238E27FC236}">
                <a16:creationId xmlns:a16="http://schemas.microsoft.com/office/drawing/2014/main" id="{DB8D4614-03E5-A8D0-41F3-BED4EB67D4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FFB32EA-14EE-94FA-A744-0F8F62CD40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25610" y="281031"/>
            <a:ext cx="9637356" cy="57256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Titre de la sous - partie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725951-FBF4-D2A6-EADC-80D673C97C8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34867" y="1424787"/>
            <a:ext cx="5157787" cy="400849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BF53B3B-E310-F30F-8A69-70C88F0C13F1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234867" y="1931350"/>
            <a:ext cx="5157787" cy="4001937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7967B26-7AED-91A4-3B8D-9AA35E7466B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567279" y="1424787"/>
            <a:ext cx="5183188" cy="400849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CB37676-6853-E92E-E4A3-B68E0A614DA6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567279" y="1931350"/>
            <a:ext cx="5183188" cy="4001937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9ADEF27-8689-A221-1B5C-6667A5D122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22237" y="6356349"/>
            <a:ext cx="973508" cy="365125"/>
          </a:xfrm>
        </p:spPr>
        <p:txBody>
          <a:bodyPr/>
          <a:lstStyle/>
          <a:p>
            <a:fld id="{75A13092-AF58-4F78-BDC5-6A93C94CEA99}" type="datetime1">
              <a:rPr lang="fr-FR" smtClean="0"/>
              <a:t>17/01/2026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DE416C6-A902-7AF0-696C-2C333E854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73112" y="6356350"/>
            <a:ext cx="3080047" cy="365125"/>
          </a:xfrm>
        </p:spPr>
        <p:txBody>
          <a:bodyPr/>
          <a:lstStyle/>
          <a:p>
            <a:r>
              <a:rPr lang="fr-FR"/>
              <a:t>NOM Prénom</a:t>
            </a:r>
          </a:p>
        </p:txBody>
      </p:sp>
      <p:sp>
        <p:nvSpPr>
          <p:cNvPr id="11" name="Espace réservé du texte 15">
            <a:extLst>
              <a:ext uri="{FF2B5EF4-FFF2-40B4-BE49-F238E27FC236}">
                <a16:creationId xmlns:a16="http://schemas.microsoft.com/office/drawing/2014/main" id="{79623889-3E2C-1F2A-0920-6F01E7EA5AA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-2657715" y="2835175"/>
            <a:ext cx="6132317" cy="461963"/>
          </a:xfrm>
        </p:spPr>
        <p:txBody>
          <a:bodyPr/>
          <a:lstStyle>
            <a:lvl1pPr marL="0" indent="0">
              <a:buNone/>
              <a:defRPr>
                <a:solidFill>
                  <a:srgbClr val="F5398E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2394267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texte, capture d’écran, graphisme, conception&#10;&#10;Le contenu généré par l’IA peut être incorrect.">
            <a:extLst>
              <a:ext uri="{FF2B5EF4-FFF2-40B4-BE49-F238E27FC236}">
                <a16:creationId xmlns:a16="http://schemas.microsoft.com/office/drawing/2014/main" id="{9598A548-6E08-4C36-969C-C9C39A965CF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06FC986-7078-46FD-509B-948D56B12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0810" y="365125"/>
            <a:ext cx="9725115" cy="532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E8B7B44-1E2B-FD1E-3169-FA068940D5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20325" y="147362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53D9E4-6171-89F8-5984-432D32F0DD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492FD2-D2CE-4CC3-95DB-5D07BA5992A4}" type="datetime1">
              <a:rPr lang="fr-FR" smtClean="0"/>
              <a:t>17/01/2026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EB4735-8187-7207-CB24-5A97AB1773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fr-FR"/>
              <a:t>NOM Prénom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767843-1649-17FD-4795-E1272E25FF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5DD383-DC5A-4D36-967E-A5A40A32ED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16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60" r:id="rId5"/>
    <p:sldLayoutId id="2147483661" r:id="rId6"/>
    <p:sldLayoutId id="2147483655" r:id="rId7"/>
    <p:sldLayoutId id="2147483652" r:id="rId8"/>
    <p:sldLayoutId id="2147483653" r:id="rId9"/>
    <p:sldLayoutId id="2147483656" r:id="rId10"/>
    <p:sldLayoutId id="2147483657" r:id="rId11"/>
    <p:sldLayoutId id="2147483658" r:id="rId12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Calibri Light" panose="020F0302020204030204" pitchFamily="34" charset="0"/>
          <a:ea typeface="+mj-ea"/>
          <a:cs typeface="Calibri Light" panose="020F03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87FED7-AF3F-3907-7D53-94D36ABC79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Nom de la formation</a:t>
            </a:r>
          </a:p>
        </p:txBody>
      </p:sp>
    </p:spTree>
    <p:extLst>
      <p:ext uri="{BB962C8B-B14F-4D97-AF65-F5344CB8AC3E}">
        <p14:creationId xmlns:p14="http://schemas.microsoft.com/office/powerpoint/2010/main" val="1911675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6323A70-1D38-AAE7-C36F-407DDF6E6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objectifs</a:t>
            </a:r>
          </a:p>
        </p:txBody>
      </p:sp>
    </p:spTree>
    <p:extLst>
      <p:ext uri="{BB962C8B-B14F-4D97-AF65-F5344CB8AC3E}">
        <p14:creationId xmlns:p14="http://schemas.microsoft.com/office/powerpoint/2010/main" val="2451868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349FBD0-D646-D2AC-A263-2C6D6034D0E2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4979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9293919D-B370-7B48-DE57-F3C36A604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5BAB66F-937B-3603-CDAE-55008829E03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endParaRPr lang="fr-FR" dirty="0"/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8B98FE3-B4B0-A90A-2CE0-FB051820F6B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2224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ED295-55A1-F8ED-1742-DA18BD7A0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B56ED2-5A9C-2264-259A-F7E184601CD7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E8C3004-F4F1-4338-97CD-7769FFE83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9A37B9D-93EA-7265-A11A-97FA55BA49F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331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B9D75C1D-7692-E9F2-14E6-145D7775E738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325E097C-23AD-5CB6-548F-2EE8EC2F3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E978FEF-00EF-BB73-FB9A-6174526BF4D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4589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7FBF326-07CD-0A9D-5D3D-272747F09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745E-DED2-416B-BEF5-48ADC5A344C2}" type="datetime1">
              <a:rPr lang="fr-FR" smtClean="0"/>
              <a:t>17/01/2026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554561F-952E-73FE-2D75-E74A58238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NOM Prénom</a:t>
            </a:r>
          </a:p>
        </p:txBody>
      </p:sp>
    </p:spTree>
    <p:extLst>
      <p:ext uri="{BB962C8B-B14F-4D97-AF65-F5344CB8AC3E}">
        <p14:creationId xmlns:p14="http://schemas.microsoft.com/office/powerpoint/2010/main" val="304172747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 LA PERLE RH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15237</TotalTime>
  <Words>8</Words>
  <Application>Microsoft Office PowerPoint</Application>
  <PresentationFormat>Grand écran</PresentationFormat>
  <Paragraphs>4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THEME LA PERLE RH</vt:lpstr>
      <vt:lpstr>Nom de la formation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SOLENE MUNIER</dc:creator>
  <cp:lastModifiedBy>HELENE LEMAHIEU</cp:lastModifiedBy>
  <cp:revision>10</cp:revision>
  <dcterms:created xsi:type="dcterms:W3CDTF">2025-09-05T10:33:08Z</dcterms:created>
  <dcterms:modified xsi:type="dcterms:W3CDTF">2026-01-17T15:28:27Z</dcterms:modified>
</cp:coreProperties>
</file>